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Slides/notesSlide3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_rels/notesSlide4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.xml.rels" ContentType="application/vnd.openxmlformats-package.relationship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1.xml" ContentType="application/vnd.openxmlformats-officedocument.presentationml.notesSlide+xml"/>
  <Override PartName="/ppt/presProps.xml" ContentType="application/vnd.openxmlformats-officedocument.presentationml.presProps+xml"/>
  <Override PartName="/ppt/slideMasters/slideMaster1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12.xml" ContentType="application/vnd.openxmlformats-officedocument.theme+xml"/>
  <Override PartName="/ppt/theme/theme20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9.xml" ContentType="application/vnd.openxmlformats-officedocument.theme+xml"/>
  <Override PartName="/ppt/theme/theme18.xml" ContentType="application/vnd.openxmlformats-officedocument.theme+xml"/>
  <Override PartName="/ppt/theme/theme5.xml" ContentType="application/vnd.openxmlformats-officedocument.theme+xml"/>
  <Override PartName="/ppt/theme/theme17.xml" ContentType="application/vnd.openxmlformats-officedocument.theme+xml"/>
  <Override PartName="/ppt/theme/theme4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theme/theme23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22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comments/comment36.xml" ContentType="application/vnd.openxmlformats-officedocument.presentationml.comments+xml"/>
  <Override PartName="/ppt/slides/_rels/slide9.xml.rels" ContentType="application/vnd.openxmlformats-package.relationships+xml"/>
  <Override PartName="/ppt/slides/_rels/slide60.xml.rels" ContentType="application/vnd.openxmlformats-package.relationships+xml"/>
  <Override PartName="/ppt/slides/_rels/slide26.xml.rels" ContentType="application/vnd.openxmlformats-package.relationships+xml"/>
  <Override PartName="/ppt/slides/_rels/slide43.xml.rels" ContentType="application/vnd.openxmlformats-package.relationships+xml"/>
  <Override PartName="/ppt/slides/_rels/slide52.xml.rels" ContentType="application/vnd.openxmlformats-package.relationships+xml"/>
  <Override PartName="/ppt/slides/_rels/slide18.xml.rels" ContentType="application/vnd.openxmlformats-package.relationships+xml"/>
  <Override PartName="/ppt/slides/_rels/slide35.xml.rels" ContentType="application/vnd.openxmlformats-package.relationships+xml"/>
  <Override PartName="/ppt/slides/_rels/slide28.xml.rels" ContentType="application/vnd.openxmlformats-package.relationships+xml"/>
  <Override PartName="/ppt/slides/_rels/slide36.xml.rels" ContentType="application/vnd.openxmlformats-package.relationships+xml"/>
  <Override PartName="/ppt/slides/_rels/slide1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45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42.xml.rels" ContentType="application/vnd.openxmlformats-package.relationships+xml"/>
  <Override PartName="/ppt/slides/_rels/slide25.xml.rels" ContentType="application/vnd.openxmlformats-package.relationships+xml"/>
  <Override PartName="/ppt/slides/_rels/slide34.xml.rels" ContentType="application/vnd.openxmlformats-package.relationships+xml"/>
  <Override PartName="/ppt/slides/_rels/slide51.xml.rels" ContentType="application/vnd.openxmlformats-package.relationships+xml"/>
  <Override PartName="/ppt/slides/_rels/slide17.xml.rels" ContentType="application/vnd.openxmlformats-package.relationships+xml"/>
  <Override PartName="/ppt/slides/_rels/slide5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3.xml.rels" ContentType="application/vnd.openxmlformats-package.relationships+xml"/>
  <Override PartName="/ppt/slides/_rels/slide40.xml.rels" ContentType="application/vnd.openxmlformats-package.relationships+xml"/>
  <Override PartName="/ppt/slides/_rels/slide32.xml.rels" ContentType="application/vnd.openxmlformats-package.relationships+xml"/>
  <Override PartName="/ppt/slides/_rels/slide24.xml.rels" ContentType="application/vnd.openxmlformats-package.relationships+xml"/>
  <Override PartName="/ppt/slides/_rels/slide41.xml.rels" ContentType="application/vnd.openxmlformats-package.relationships+xml"/>
  <Override PartName="/ppt/slides/_rels/slide1.xml.rels" ContentType="application/vnd.openxmlformats-package.relationships+xml"/>
  <Override PartName="/ppt/slides/_rels/slide44.xml.rels" ContentType="application/vnd.openxmlformats-package.relationships+xml"/>
  <Override PartName="/ppt/slides/_rels/slide27.xml.rels" ContentType="application/vnd.openxmlformats-package.relationships+xml"/>
  <Override PartName="/ppt/slides/_rels/slide54.xml.rels" ContentType="application/vnd.openxmlformats-package.relationships+xml"/>
  <Override PartName="/ppt/slides/_rels/slide11.xml.rels" ContentType="application/vnd.openxmlformats-package.relationships+xml"/>
  <Override PartName="/ppt/slides/_rels/slide46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20.xml.rels" ContentType="application/vnd.openxmlformats-package.relationships+xml"/>
  <Override PartName="/ppt/slides/_rels/slide55.xml.rels" ContentType="application/vnd.openxmlformats-package.relationships+xml"/>
  <Override PartName="/ppt/slides/_rels/slide12.xml.rels" ContentType="application/vnd.openxmlformats-package.relationships+xml"/>
  <Override PartName="/ppt/slides/_rels/slide47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21.xml.rels" ContentType="application/vnd.openxmlformats-package.relationships+xml"/>
  <Override PartName="/ppt/slides/_rels/slide56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48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57.xml.rels" ContentType="application/vnd.openxmlformats-package.relationships+xml"/>
  <Override PartName="/ppt/slides/_rels/slide49.xml.rels" ContentType="application/vnd.openxmlformats-package.relationships+xml"/>
  <Override PartName="/ppt/slides/_rels/slide6.xml.rels" ContentType="application/vnd.openxmlformats-package.relationships+xml"/>
  <Override PartName="/ppt/slides/_rels/slide15.xml.rels" ContentType="application/vnd.openxmlformats-package.relationships+xml"/>
  <Override PartName="/ppt/slides/_rels/slide58.xml.rels" ContentType="application/vnd.openxmlformats-package.relationships+xml"/>
  <Override PartName="/ppt/slides/_rels/slide7.xml.rels" ContentType="application/vnd.openxmlformats-package.relationships+xml"/>
  <Override PartName="/ppt/slides/_rels/slide16.xml.rels" ContentType="application/vnd.openxmlformats-package.relationships+xml"/>
  <Override PartName="/ppt/slides/_rels/slide59.xml.rels" ContentType="application/vnd.openxmlformats-package.relationships+xml"/>
  <Override PartName="/ppt/slides/_rels/slide8.xml.rels" ContentType="application/vnd.openxmlformats-package.relationships+xml"/>
  <Override PartName="/ppt/slides/slide49.xml" ContentType="application/vnd.openxmlformats-officedocument.presentationml.slide+xml"/>
  <Override PartName="/ppt/slides/slide2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50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51.xml" ContentType="application/vnd.openxmlformats-officedocument.presentationml.slide+xml"/>
  <Override PartName="/ppt/slides/slide2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3.xml" ContentType="application/vnd.openxmlformats-officedocument.presentationml.slide+xml"/>
  <Override PartName="/ppt/slides/slide36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28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  <Override PartName="/ppt/slides/slide60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21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8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59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media/image29.png" ContentType="image/png"/>
  <Override PartName="/ppt/media/image31.jpeg" ContentType="image/jpeg"/>
  <Override PartName="/ppt/media/image23.png" ContentType="image/png"/>
  <Override PartName="/ppt/media/image19.png" ContentType="image/png"/>
  <Override PartName="/ppt/media/image26.png" ContentType="image/png"/>
  <Override PartName="/ppt/media/image18.png" ContentType="image/png"/>
  <Override PartName="/ppt/media/image25.png" ContentType="image/png"/>
  <Override PartName="/ppt/media/image17.png" ContentType="image/png"/>
  <Override PartName="/ppt/media/image24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20.png" ContentType="image/png"/>
  <Override PartName="/ppt/media/image8.png" ContentType="image/png"/>
  <Override PartName="/ppt/media/image13.png" ContentType="image/png"/>
  <Override PartName="/ppt/media/image30.png" ContentType="image/png"/>
  <Override PartName="/ppt/media/image22.png" ContentType="image/png"/>
  <Override PartName="/ppt/media/image10.png" ContentType="image/png"/>
  <Override PartName="/ppt/media/image9.png" ContentType="image/png"/>
  <Override PartName="/ppt/media/image33.jpeg" ContentType="image/jpeg"/>
  <Override PartName="/ppt/media/image35.jpeg" ContentType="image/jpeg"/>
  <Override PartName="/ppt/media/image1.png" ContentType="image/png"/>
  <Override PartName="/ppt/media/image21.png" ContentType="image/png"/>
  <Override PartName="/ppt/media/image27.jpeg" ContentType="image/jpeg"/>
  <Override PartName="/ppt/media/image37.jpeg" ContentType="image/jpeg"/>
  <Override PartName="/ppt/media/image38.png" ContentType="image/png"/>
  <Override PartName="/ppt/media/image6.png" ContentType="image/png"/>
  <Override PartName="/ppt/media/image5.png" ContentType="image/png"/>
  <Override PartName="/ppt/media/image36.jpeg" ContentType="image/jpeg"/>
  <Override PartName="/ppt/media/image3.png" ContentType="image/png"/>
  <Override PartName="/ppt/media/image14.png" ContentType="image/png"/>
  <Override PartName="/ppt/media/image28.jpeg" ContentType="image/jpeg"/>
  <Override PartName="/ppt/media/image4.jpeg" ContentType="image/jpeg"/>
  <Override PartName="/ppt/media/image2.png" ContentType="image/png"/>
  <Override PartName="/ppt/media/image34.jpeg" ContentType="image/jpeg"/>
  <Override PartName="/ppt/media/image32.jpeg" ContentType="image/jpeg"/>
  <Override PartName="/ppt/media/image15.jpeg" ContentType="image/jpeg"/>
  <Override PartName="/ppt/media/image16.png" ContentType="image/png"/>
  <Override PartName="/ppt/_rels/presentation.xml.rels" ContentType="application/vnd.openxmlformats-package.relationships+xml"/>
  <Override PartName="/ppt/commentAuthors.xml" ContentType="application/vnd.openxmlformats-officedocument.presentationml.commentAuthor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</p:sldMasterIdLst>
  <p:notesMasterIdLst>
    <p:notesMasterId r:id="rId24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</p:sldIdLst>
  <p:sldSz cx="9144000" cy="5143500"/>
  <p:notesSz cx="6858000" cy="9144000"/>
</p:presentation>
</file>

<file path=ppt/commentAuthors.xml><?xml version="1.0" encoding="utf-8"?>
<p:cmAuthorLst xmlns:p="http://schemas.openxmlformats.org/presentationml/2006/main">
  <p:cmAuthor id="0" name="Claire BERGÉ-LALLEMANT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notesMaster" Target="notesMasters/notesMaster1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slide" Target="slides/slide9.xml"/><Relationship Id="rId34" Type="http://schemas.openxmlformats.org/officeDocument/2006/relationships/slide" Target="slides/slide10.xml"/><Relationship Id="rId35" Type="http://schemas.openxmlformats.org/officeDocument/2006/relationships/slide" Target="slides/slide11.xml"/><Relationship Id="rId36" Type="http://schemas.openxmlformats.org/officeDocument/2006/relationships/slide" Target="slides/slide12.xml"/><Relationship Id="rId37" Type="http://schemas.openxmlformats.org/officeDocument/2006/relationships/slide" Target="slides/slide13.xml"/><Relationship Id="rId38" Type="http://schemas.openxmlformats.org/officeDocument/2006/relationships/slide" Target="slides/slide14.xml"/><Relationship Id="rId39" Type="http://schemas.openxmlformats.org/officeDocument/2006/relationships/slide" Target="slides/slide15.xml"/><Relationship Id="rId40" Type="http://schemas.openxmlformats.org/officeDocument/2006/relationships/slide" Target="slides/slide16.xml"/><Relationship Id="rId41" Type="http://schemas.openxmlformats.org/officeDocument/2006/relationships/slide" Target="slides/slide17.xml"/><Relationship Id="rId42" Type="http://schemas.openxmlformats.org/officeDocument/2006/relationships/slide" Target="slides/slide18.xml"/><Relationship Id="rId43" Type="http://schemas.openxmlformats.org/officeDocument/2006/relationships/slide" Target="slides/slide19.xml"/><Relationship Id="rId44" Type="http://schemas.openxmlformats.org/officeDocument/2006/relationships/slide" Target="slides/slide20.xml"/><Relationship Id="rId45" Type="http://schemas.openxmlformats.org/officeDocument/2006/relationships/slide" Target="slides/slide21.xml"/><Relationship Id="rId46" Type="http://schemas.openxmlformats.org/officeDocument/2006/relationships/slide" Target="slides/slide22.xml"/><Relationship Id="rId47" Type="http://schemas.openxmlformats.org/officeDocument/2006/relationships/slide" Target="slides/slide23.xml"/><Relationship Id="rId48" Type="http://schemas.openxmlformats.org/officeDocument/2006/relationships/slide" Target="slides/slide24.xml"/><Relationship Id="rId49" Type="http://schemas.openxmlformats.org/officeDocument/2006/relationships/slide" Target="slides/slide25.xml"/><Relationship Id="rId50" Type="http://schemas.openxmlformats.org/officeDocument/2006/relationships/slide" Target="slides/slide26.xml"/><Relationship Id="rId51" Type="http://schemas.openxmlformats.org/officeDocument/2006/relationships/slide" Target="slides/slide27.xml"/><Relationship Id="rId52" Type="http://schemas.openxmlformats.org/officeDocument/2006/relationships/slide" Target="slides/slide28.xml"/><Relationship Id="rId53" Type="http://schemas.openxmlformats.org/officeDocument/2006/relationships/slide" Target="slides/slide29.xml"/><Relationship Id="rId54" Type="http://schemas.openxmlformats.org/officeDocument/2006/relationships/slide" Target="slides/slide30.xml"/><Relationship Id="rId55" Type="http://schemas.openxmlformats.org/officeDocument/2006/relationships/slide" Target="slides/slide31.xml"/><Relationship Id="rId56" Type="http://schemas.openxmlformats.org/officeDocument/2006/relationships/slide" Target="slides/slide32.xml"/><Relationship Id="rId57" Type="http://schemas.openxmlformats.org/officeDocument/2006/relationships/slide" Target="slides/slide33.xml"/><Relationship Id="rId58" Type="http://schemas.openxmlformats.org/officeDocument/2006/relationships/slide" Target="slides/slide34.xml"/><Relationship Id="rId59" Type="http://schemas.openxmlformats.org/officeDocument/2006/relationships/slide" Target="slides/slide35.xml"/><Relationship Id="rId60" Type="http://schemas.openxmlformats.org/officeDocument/2006/relationships/slide" Target="slides/slide36.xml"/><Relationship Id="rId61" Type="http://schemas.openxmlformats.org/officeDocument/2006/relationships/slide" Target="slides/slide37.xml"/><Relationship Id="rId62" Type="http://schemas.openxmlformats.org/officeDocument/2006/relationships/slide" Target="slides/slide38.xml"/><Relationship Id="rId63" Type="http://schemas.openxmlformats.org/officeDocument/2006/relationships/slide" Target="slides/slide39.xml"/><Relationship Id="rId64" Type="http://schemas.openxmlformats.org/officeDocument/2006/relationships/slide" Target="slides/slide40.xml"/><Relationship Id="rId65" Type="http://schemas.openxmlformats.org/officeDocument/2006/relationships/slide" Target="slides/slide41.xml"/><Relationship Id="rId66" Type="http://schemas.openxmlformats.org/officeDocument/2006/relationships/slide" Target="slides/slide42.xml"/><Relationship Id="rId67" Type="http://schemas.openxmlformats.org/officeDocument/2006/relationships/slide" Target="slides/slide43.xml"/><Relationship Id="rId68" Type="http://schemas.openxmlformats.org/officeDocument/2006/relationships/slide" Target="slides/slide44.xml"/><Relationship Id="rId69" Type="http://schemas.openxmlformats.org/officeDocument/2006/relationships/slide" Target="slides/slide45.xml"/><Relationship Id="rId70" Type="http://schemas.openxmlformats.org/officeDocument/2006/relationships/slide" Target="slides/slide46.xml"/><Relationship Id="rId71" Type="http://schemas.openxmlformats.org/officeDocument/2006/relationships/slide" Target="slides/slide47.xml"/><Relationship Id="rId72" Type="http://schemas.openxmlformats.org/officeDocument/2006/relationships/slide" Target="slides/slide48.xml"/><Relationship Id="rId73" Type="http://schemas.openxmlformats.org/officeDocument/2006/relationships/slide" Target="slides/slide49.xml"/><Relationship Id="rId74" Type="http://schemas.openxmlformats.org/officeDocument/2006/relationships/slide" Target="slides/slide50.xml"/><Relationship Id="rId75" Type="http://schemas.openxmlformats.org/officeDocument/2006/relationships/slide" Target="slides/slide51.xml"/><Relationship Id="rId76" Type="http://schemas.openxmlformats.org/officeDocument/2006/relationships/slide" Target="slides/slide52.xml"/><Relationship Id="rId77" Type="http://schemas.openxmlformats.org/officeDocument/2006/relationships/slide" Target="slides/slide53.xml"/><Relationship Id="rId78" Type="http://schemas.openxmlformats.org/officeDocument/2006/relationships/slide" Target="slides/slide54.xml"/><Relationship Id="rId79" Type="http://schemas.openxmlformats.org/officeDocument/2006/relationships/slide" Target="slides/slide55.xml"/><Relationship Id="rId80" Type="http://schemas.openxmlformats.org/officeDocument/2006/relationships/slide" Target="slides/slide56.xml"/><Relationship Id="rId81" Type="http://schemas.openxmlformats.org/officeDocument/2006/relationships/slide" Target="slides/slide57.xml"/><Relationship Id="rId82" Type="http://schemas.openxmlformats.org/officeDocument/2006/relationships/slide" Target="slides/slide58.xml"/><Relationship Id="rId83" Type="http://schemas.openxmlformats.org/officeDocument/2006/relationships/slide" Target="slides/slide59.xml"/><Relationship Id="rId84" Type="http://schemas.openxmlformats.org/officeDocument/2006/relationships/slide" Target="slides/slide60.xml"/><Relationship Id="rId85" Type="http://schemas.openxmlformats.org/officeDocument/2006/relationships/presProps" Target="presProps.xml"/><Relationship Id="rId86" Type="http://schemas.openxmlformats.org/officeDocument/2006/relationships/commentAuthors" Target="commentAuthors.xml"/>
</Relationships>
</file>

<file path=ppt/comments/comment36.xml><?xml version="1.0" encoding="utf-8"?>
<p:cmLst xmlns:p="http://schemas.openxmlformats.org/presentationml/2006/main">
  <p:cm authorId="0" dt="2024-07-31T08:30:22.507000000" idx="1">
    <p:pos x="720" y="1080"/>
    <p:text>accès à pix pour les élèves (3ième, terminale, 2è année de fac)
vérifier pour les messages, c'est différent selon les collèges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4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4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4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B970A60-B75C-4C2A-BC30-945B76F91C54}" type="slidenum">
              <a:rPr b="0" lang="fr-FR" sz="14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dt" idx="188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 type="ftr" idx="189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1" name="PlaceHolder 5"/>
          <p:cNvSpPr>
            <a:spLocks noGrp="1"/>
          </p:cNvSpPr>
          <p:nvPr>
            <p:ph type="sldNum" idx="19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0BCD36-BCFE-4D93-9F4E-B7A79235474C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100" spc="-1" strike="noStrike">
                <a:solidFill>
                  <a:srgbClr val="000000"/>
                </a:solidFill>
                <a:latin typeface="Calibri"/>
              </a:rPr>
              <a:t>Compte éduconnect : grâce à mon nom, prénom, n° portable renseigné lors de l’inscription de mon enfant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100" spc="-1" strike="noStrike">
                <a:solidFill>
                  <a:srgbClr val="000000"/>
                </a:solidFill>
                <a:latin typeface="Calibri"/>
              </a:rPr>
              <a:t>Je vais recevoir un code sur mon téléphone pour pouvoir accéder à mon compte.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dt" idx="191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ftr" idx="192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 type="sldNum" idx="19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2475611-5E97-4D95-8229-43B25EDBE07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dt" idx="194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ftr" idx="195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sldNum" idx="19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6AE03B0-0691-400D-ADC5-34594E4B934B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dt" idx="167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ftr" idx="168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sldNum" idx="16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FD53DDB-3D83-44E1-8F51-A427C934ADBF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60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100" spc="-1" strike="noStrike">
                <a:solidFill>
                  <a:srgbClr val="000000"/>
                </a:solidFill>
                <a:latin typeface="Calibri"/>
              </a:rPr>
              <a:t>Quand je clique sur «ENT», cela ouvre un nouvel onglet dans mon navigateur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dt" idx="197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ftr" idx="198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 type="sldNum" idx="19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73CE79-3B87-421E-B9AA-628BCF7A79B2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100" spc="-1" strike="noStrike">
                <a:solidFill>
                  <a:srgbClr val="000000"/>
                </a:solidFill>
                <a:latin typeface="Calibri"/>
              </a:rPr>
              <a:t>Environnement Numérique de Travail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dt" idx="200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2" name="PlaceHolder 4"/>
          <p:cNvSpPr>
            <a:spLocks noGrp="1"/>
          </p:cNvSpPr>
          <p:nvPr>
            <p:ph type="ftr" idx="201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3" name="PlaceHolder 5"/>
          <p:cNvSpPr>
            <a:spLocks noGrp="1"/>
          </p:cNvSpPr>
          <p:nvPr>
            <p:ph type="sldNum" idx="20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2A777A7-EA87-452F-BAAF-817225D944C8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6" name="PlaceHolder 3"/>
          <p:cNvSpPr>
            <a:spLocks noGrp="1"/>
          </p:cNvSpPr>
          <p:nvPr>
            <p:ph type="dt" idx="203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" name="PlaceHolder 4"/>
          <p:cNvSpPr>
            <a:spLocks noGrp="1"/>
          </p:cNvSpPr>
          <p:nvPr>
            <p:ph type="ftr" idx="204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8" name="PlaceHolder 5"/>
          <p:cNvSpPr>
            <a:spLocks noGrp="1"/>
          </p:cNvSpPr>
          <p:nvPr>
            <p:ph type="sldNum" idx="20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D1E2F32-B391-4588-867E-053CC23F0F54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dt" idx="206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" name="PlaceHolder 4"/>
          <p:cNvSpPr>
            <a:spLocks noGrp="1"/>
          </p:cNvSpPr>
          <p:nvPr>
            <p:ph type="ftr" idx="207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3" name="PlaceHolder 5"/>
          <p:cNvSpPr>
            <a:spLocks noGrp="1"/>
          </p:cNvSpPr>
          <p:nvPr>
            <p:ph type="sldNum" idx="20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2E68B4C-A512-4DB7-9A4F-126B8DF12453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dt" idx="209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 type="ftr" idx="210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PlaceHolder 5"/>
          <p:cNvSpPr>
            <a:spLocks noGrp="1"/>
          </p:cNvSpPr>
          <p:nvPr>
            <p:ph type="sldNum" idx="2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D1920D3-0D1A-40FF-94CD-08D60FAB81F5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dt" idx="212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ftr" idx="213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3" name="PlaceHolder 5"/>
          <p:cNvSpPr>
            <a:spLocks noGrp="1"/>
          </p:cNvSpPr>
          <p:nvPr>
            <p:ph type="sldNum" idx="2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BE8C4A3-F9FE-4483-99B1-EB901E981EC9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dt" idx="215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7" name="PlaceHolder 4"/>
          <p:cNvSpPr>
            <a:spLocks noGrp="1"/>
          </p:cNvSpPr>
          <p:nvPr>
            <p:ph type="ftr" idx="216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PlaceHolder 5"/>
          <p:cNvSpPr>
            <a:spLocks noGrp="1"/>
          </p:cNvSpPr>
          <p:nvPr>
            <p:ph type="sldNum" idx="2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EE55EB5-059C-4302-AC92-F417B98EBFCE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 type="dt" idx="218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" name="PlaceHolder 4"/>
          <p:cNvSpPr>
            <a:spLocks noGrp="1"/>
          </p:cNvSpPr>
          <p:nvPr>
            <p:ph type="ftr" idx="219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3" name="PlaceHolder 5"/>
          <p:cNvSpPr>
            <a:spLocks noGrp="1"/>
          </p:cNvSpPr>
          <p:nvPr>
            <p:ph type="sldNum" idx="22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0DAD2DF-2C28-4FBB-B562-B57E4CD6207F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3"/>
          <p:cNvSpPr>
            <a:spLocks noGrp="1"/>
          </p:cNvSpPr>
          <p:nvPr>
            <p:ph type="dt" idx="221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7" name="PlaceHolder 4"/>
          <p:cNvSpPr>
            <a:spLocks noGrp="1"/>
          </p:cNvSpPr>
          <p:nvPr>
            <p:ph type="ftr" idx="222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8" name="PlaceHolder 5"/>
          <p:cNvSpPr>
            <a:spLocks noGrp="1"/>
          </p:cNvSpPr>
          <p:nvPr>
            <p:ph type="sldNum" idx="22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406C3C0-448C-40F5-BCC6-E42399C28FDD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100" spc="-1" strike="noStrike">
                <a:solidFill>
                  <a:srgbClr val="000000"/>
                </a:solidFill>
                <a:latin typeface="Calibri"/>
              </a:rPr>
              <a:t>Toutes les catégories sont cliquables et vous emmènent sur la page concernée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 type="dt" idx="224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2" name="PlaceHolder 4"/>
          <p:cNvSpPr>
            <a:spLocks noGrp="1"/>
          </p:cNvSpPr>
          <p:nvPr>
            <p:ph type="ftr" idx="225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3" name="PlaceHolder 5"/>
          <p:cNvSpPr>
            <a:spLocks noGrp="1"/>
          </p:cNvSpPr>
          <p:nvPr>
            <p:ph type="sldNum" idx="22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59136A8-D0F2-4F57-897D-08AC840B29ED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dt" idx="227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 type="ftr" idx="228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8" name="PlaceHolder 5"/>
          <p:cNvSpPr>
            <a:spLocks noGrp="1"/>
          </p:cNvSpPr>
          <p:nvPr>
            <p:ph type="sldNum" idx="22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7E1562E-48A7-49EB-842C-FE9E3F0F298B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dt" idx="170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ftr" idx="171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sldNum" idx="17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244F2D-4ADA-4A42-8563-2A8BA3A2D6EE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60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100" spc="-1" strike="noStrike">
                <a:solidFill>
                  <a:srgbClr val="000000"/>
                </a:solidFill>
                <a:latin typeface="Calibri"/>
              </a:rPr>
              <a:t>Quand je clique sur « pronote », cela ouvre un nouvel onglet dans mon navigateur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1" name="PlaceHolder 3"/>
          <p:cNvSpPr>
            <a:spLocks noGrp="1"/>
          </p:cNvSpPr>
          <p:nvPr>
            <p:ph type="dt" idx="230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2" name="PlaceHolder 4"/>
          <p:cNvSpPr>
            <a:spLocks noGrp="1"/>
          </p:cNvSpPr>
          <p:nvPr>
            <p:ph type="ftr" idx="231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3" name="PlaceHolder 5"/>
          <p:cNvSpPr>
            <a:spLocks noGrp="1"/>
          </p:cNvSpPr>
          <p:nvPr>
            <p:ph type="sldNum" idx="23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95C22B9-493F-4C48-B3F5-52A62D08EB7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 type="dt" idx="233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 type="ftr" idx="234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8" name="PlaceHolder 5"/>
          <p:cNvSpPr>
            <a:spLocks noGrp="1"/>
          </p:cNvSpPr>
          <p:nvPr>
            <p:ph type="sldNum" idx="23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255295A-50A3-4746-843D-1102DEB40CB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dt" idx="236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2" name="PlaceHolder 4"/>
          <p:cNvSpPr>
            <a:spLocks noGrp="1"/>
          </p:cNvSpPr>
          <p:nvPr>
            <p:ph type="ftr" idx="237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3" name="PlaceHolder 5"/>
          <p:cNvSpPr>
            <a:spLocks noGrp="1"/>
          </p:cNvSpPr>
          <p:nvPr>
            <p:ph type="sldNum" idx="2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9AE33CE-B579-4CED-93FB-83BC44669B68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 type="dt" idx="239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7" name="PlaceHolder 4"/>
          <p:cNvSpPr>
            <a:spLocks noGrp="1"/>
          </p:cNvSpPr>
          <p:nvPr>
            <p:ph type="ftr" idx="240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8" name="PlaceHolder 5"/>
          <p:cNvSpPr>
            <a:spLocks noGrp="1"/>
          </p:cNvSpPr>
          <p:nvPr>
            <p:ph type="sldNum" idx="2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A7F53E7-94AB-4461-9E88-5C85BCBE31B9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dt" idx="242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2" name="PlaceHolder 4"/>
          <p:cNvSpPr>
            <a:spLocks noGrp="1"/>
          </p:cNvSpPr>
          <p:nvPr>
            <p:ph type="ftr" idx="243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3" name="PlaceHolder 5"/>
          <p:cNvSpPr>
            <a:spLocks noGrp="1"/>
          </p:cNvSpPr>
          <p:nvPr>
            <p:ph type="sldNum" idx="24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7A44083-87D2-490C-91F3-FAFF7D5173BE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dt" idx="245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7" name="PlaceHolder 4"/>
          <p:cNvSpPr>
            <a:spLocks noGrp="1"/>
          </p:cNvSpPr>
          <p:nvPr>
            <p:ph type="ftr" idx="246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8" name="PlaceHolder 5"/>
          <p:cNvSpPr>
            <a:spLocks noGrp="1"/>
          </p:cNvSpPr>
          <p:nvPr>
            <p:ph type="sldNum" idx="2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27DD597-0F31-45D8-9B78-5D7981202616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 type="dt" idx="248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2" name="PlaceHolder 4"/>
          <p:cNvSpPr>
            <a:spLocks noGrp="1"/>
          </p:cNvSpPr>
          <p:nvPr>
            <p:ph type="ftr" idx="249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3" name="PlaceHolder 5"/>
          <p:cNvSpPr>
            <a:spLocks noGrp="1"/>
          </p:cNvSpPr>
          <p:nvPr>
            <p:ph type="sldNum" idx="25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E6726B7-8674-487D-84F4-2EDE02F37ECC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 type="dt" idx="251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7" name="PlaceHolder 4"/>
          <p:cNvSpPr>
            <a:spLocks noGrp="1"/>
          </p:cNvSpPr>
          <p:nvPr>
            <p:ph type="ftr" idx="252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8" name="PlaceHolder 5"/>
          <p:cNvSpPr>
            <a:spLocks noGrp="1"/>
          </p:cNvSpPr>
          <p:nvPr>
            <p:ph type="sldNum" idx="25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28677A2-86E0-42D1-9E9E-44341AAA38FA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3"/>
          <p:cNvSpPr>
            <a:spLocks noGrp="1"/>
          </p:cNvSpPr>
          <p:nvPr>
            <p:ph type="dt" idx="254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2" name="PlaceHolder 4"/>
          <p:cNvSpPr>
            <a:spLocks noGrp="1"/>
          </p:cNvSpPr>
          <p:nvPr>
            <p:ph type="ftr" idx="255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3" name="PlaceHolder 5"/>
          <p:cNvSpPr>
            <a:spLocks noGrp="1"/>
          </p:cNvSpPr>
          <p:nvPr>
            <p:ph type="sldNum" idx="25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EC44908-5CBD-4713-A9D8-A8DC69ECDDE8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6" name="PlaceHolder 3"/>
          <p:cNvSpPr>
            <a:spLocks noGrp="1"/>
          </p:cNvSpPr>
          <p:nvPr>
            <p:ph type="dt" idx="257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7" name="PlaceHolder 4"/>
          <p:cNvSpPr>
            <a:spLocks noGrp="1"/>
          </p:cNvSpPr>
          <p:nvPr>
            <p:ph type="ftr" idx="258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8" name="PlaceHolder 5"/>
          <p:cNvSpPr>
            <a:spLocks noGrp="1"/>
          </p:cNvSpPr>
          <p:nvPr>
            <p:ph type="sldNum" idx="25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12D55C5-2BCD-48E4-8A26-75B4EED1792F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200" spc="-1" strike="noStrike">
                <a:solidFill>
                  <a:srgbClr val="000000"/>
                </a:solidFill>
                <a:latin typeface="Calibri"/>
              </a:rPr>
              <a:t>C’est un outil créé par l'Etat. 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200" spc="-1" strike="noStrike">
                <a:solidFill>
                  <a:srgbClr val="000000"/>
                </a:solidFill>
                <a:latin typeface="Calibri"/>
              </a:rPr>
              <a:t>Il s'adresse aux parents de chaque élève. 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200" spc="-1" strike="noStrike">
                <a:solidFill>
                  <a:srgbClr val="000000"/>
                </a:solidFill>
                <a:latin typeface="Calibri"/>
              </a:rPr>
              <a:t>Il permet de suivre l'élève du CP à la 3ème. 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 type="dt" idx="173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" name="PlaceHolder 4"/>
          <p:cNvSpPr>
            <a:spLocks noGrp="1"/>
          </p:cNvSpPr>
          <p:nvPr>
            <p:ph type="ftr" idx="174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6" name="PlaceHolder 5"/>
          <p:cNvSpPr>
            <a:spLocks noGrp="1"/>
          </p:cNvSpPr>
          <p:nvPr>
            <p:ph type="sldNum" idx="17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A30FDCD-9B2E-4D04-9BE5-674F16BCF9AD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60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1" name="PlaceHolder 3"/>
          <p:cNvSpPr>
            <a:spLocks noGrp="1"/>
          </p:cNvSpPr>
          <p:nvPr>
            <p:ph type="dt" idx="260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2" name="PlaceHolder 4"/>
          <p:cNvSpPr>
            <a:spLocks noGrp="1"/>
          </p:cNvSpPr>
          <p:nvPr>
            <p:ph type="ftr" idx="261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3" name="PlaceHolder 5"/>
          <p:cNvSpPr>
            <a:spLocks noGrp="1"/>
          </p:cNvSpPr>
          <p:nvPr>
            <p:ph type="sldNum" idx="26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805E733-087F-411D-A7B4-577965166AAD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dt" idx="263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7" name="PlaceHolder 4"/>
          <p:cNvSpPr>
            <a:spLocks noGrp="1"/>
          </p:cNvSpPr>
          <p:nvPr>
            <p:ph type="ftr" idx="264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8" name="PlaceHolder 5"/>
          <p:cNvSpPr>
            <a:spLocks noGrp="1"/>
          </p:cNvSpPr>
          <p:nvPr>
            <p:ph type="sldNum" idx="26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6A88446-AA98-446D-BA0D-1CC9D3F45704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1" name="PlaceHolder 3"/>
          <p:cNvSpPr>
            <a:spLocks noGrp="1"/>
          </p:cNvSpPr>
          <p:nvPr>
            <p:ph type="dt" idx="266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2" name="PlaceHolder 4"/>
          <p:cNvSpPr>
            <a:spLocks noGrp="1"/>
          </p:cNvSpPr>
          <p:nvPr>
            <p:ph type="ftr" idx="267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3" name="PlaceHolder 5"/>
          <p:cNvSpPr>
            <a:spLocks noGrp="1"/>
          </p:cNvSpPr>
          <p:nvPr>
            <p:ph type="sldNum" idx="26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68FB10-D6F6-4F76-AB46-95BC957EED58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 type="dt" idx="269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7" name="PlaceHolder 4"/>
          <p:cNvSpPr>
            <a:spLocks noGrp="1"/>
          </p:cNvSpPr>
          <p:nvPr>
            <p:ph type="ftr" idx="270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8" name="PlaceHolder 5"/>
          <p:cNvSpPr>
            <a:spLocks noGrp="1"/>
          </p:cNvSpPr>
          <p:nvPr>
            <p:ph type="sldNum" idx="27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B6DE7A-FC6B-404A-AA74-568B80AC44DE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dt" idx="272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2" name="PlaceHolder 4"/>
          <p:cNvSpPr>
            <a:spLocks noGrp="1"/>
          </p:cNvSpPr>
          <p:nvPr>
            <p:ph type="ftr" idx="273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3" name="PlaceHolder 5"/>
          <p:cNvSpPr>
            <a:spLocks noGrp="1"/>
          </p:cNvSpPr>
          <p:nvPr>
            <p:ph type="sldNum" idx="27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97B3D3B-8F07-41CB-82B1-7F675A20E705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 type="dt" idx="275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7" name="PlaceHolder 4"/>
          <p:cNvSpPr>
            <a:spLocks noGrp="1"/>
          </p:cNvSpPr>
          <p:nvPr>
            <p:ph type="ftr" idx="276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8" name="PlaceHolder 5"/>
          <p:cNvSpPr>
            <a:spLocks noGrp="1"/>
          </p:cNvSpPr>
          <p:nvPr>
            <p:ph type="sldNum" idx="27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AA377C7-C782-4540-8DC6-757C983BEB5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 type="dt" idx="278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2" name="PlaceHolder 4"/>
          <p:cNvSpPr>
            <a:spLocks noGrp="1"/>
          </p:cNvSpPr>
          <p:nvPr>
            <p:ph type="ftr" idx="279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3" name="PlaceHolder 5"/>
          <p:cNvSpPr>
            <a:spLocks noGrp="1"/>
          </p:cNvSpPr>
          <p:nvPr>
            <p:ph type="sldNum" idx="28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37CCBE9-6553-4DC5-BE82-7E05D7BF0D3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6" name="PlaceHolder 3"/>
          <p:cNvSpPr>
            <a:spLocks noGrp="1"/>
          </p:cNvSpPr>
          <p:nvPr>
            <p:ph type="dt" idx="281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7" name="PlaceHolder 4"/>
          <p:cNvSpPr>
            <a:spLocks noGrp="1"/>
          </p:cNvSpPr>
          <p:nvPr>
            <p:ph type="ftr" idx="282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5"/>
          <p:cNvSpPr>
            <a:spLocks noGrp="1"/>
          </p:cNvSpPr>
          <p:nvPr>
            <p:ph type="sldNum" idx="28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35E9DD-91FE-4187-83BA-5FF853EECAD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1" name="PlaceHolder 3"/>
          <p:cNvSpPr>
            <a:spLocks noGrp="1"/>
          </p:cNvSpPr>
          <p:nvPr>
            <p:ph type="dt" idx="284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2" name="PlaceHolder 4"/>
          <p:cNvSpPr>
            <a:spLocks noGrp="1"/>
          </p:cNvSpPr>
          <p:nvPr>
            <p:ph type="ftr" idx="285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3" name="PlaceHolder 5"/>
          <p:cNvSpPr>
            <a:spLocks noGrp="1"/>
          </p:cNvSpPr>
          <p:nvPr>
            <p:ph type="sldNum" idx="28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317E67D-3B4F-478E-AEFF-502056B5818B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dt" idx="176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4"/>
          <p:cNvSpPr>
            <a:spLocks noGrp="1"/>
          </p:cNvSpPr>
          <p:nvPr>
            <p:ph type="ftr" idx="177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" name="PlaceHolder 5"/>
          <p:cNvSpPr>
            <a:spLocks noGrp="1"/>
          </p:cNvSpPr>
          <p:nvPr>
            <p:ph type="sldNum" idx="17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35441ED-DAF5-4FF7-96DD-449DE31226D4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60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6" name="PlaceHolder 3"/>
          <p:cNvSpPr>
            <a:spLocks noGrp="1"/>
          </p:cNvSpPr>
          <p:nvPr>
            <p:ph type="dt" idx="287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7" name="PlaceHolder 4"/>
          <p:cNvSpPr>
            <a:spLocks noGrp="1"/>
          </p:cNvSpPr>
          <p:nvPr>
            <p:ph type="ftr" idx="288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8" name="PlaceHolder 5"/>
          <p:cNvSpPr>
            <a:spLocks noGrp="1"/>
          </p:cNvSpPr>
          <p:nvPr>
            <p:ph type="sldNum" idx="28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7E1F21E-6A7C-4E93-B83E-C0E5CCA8B233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dt" idx="179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 type="ftr" idx="180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PlaceHolder 5"/>
          <p:cNvSpPr>
            <a:spLocks noGrp="1"/>
          </p:cNvSpPr>
          <p:nvPr>
            <p:ph type="sldNum" idx="18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DE3842-ABA3-4932-8C1D-36AB48D84D28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60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dt" idx="182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 type="ftr" idx="183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" name="PlaceHolder 5"/>
          <p:cNvSpPr>
            <a:spLocks noGrp="1"/>
          </p:cNvSpPr>
          <p:nvPr>
            <p:ph type="sldNum" idx="18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7195AF-D530-4753-9C12-D43597A19197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dt" idx="185"/>
          </p:nvPr>
        </p:nvSpPr>
        <p:spPr>
          <a:xfrm>
            <a:off x="3884760" y="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25/10/2022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ftr" idx="186"/>
          </p:nvPr>
        </p:nvSpPr>
        <p:spPr>
          <a:xfrm>
            <a:off x="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Initiation ordinateur - 2/5 prise en main du bureau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" name="PlaceHolder 5"/>
          <p:cNvSpPr>
            <a:spLocks noGrp="1"/>
          </p:cNvSpPr>
          <p:nvPr>
            <p:ph type="sldNum" idx="18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99F02B1-E7CE-4E6F-B62B-ABB2014639D3}" type="slidenum">
              <a:rPr b="0" lang="fr" sz="140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D7A337E-FF59-43E4-B88F-0D9312AD3E6E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431F89E3-2CE1-4C77-87CA-E2493871D850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2161AE8-D5F2-4694-9524-1903DCAF0CBF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0FE85BB6-BBE8-42DC-BC86-A9DBA96FE5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608EC89C-CCC2-40FA-AC5B-1597E76226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1AE76064-3EA6-47BF-928D-77EE4AA4DB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64A86011-D7BA-4AA6-AE4E-2026F8DD97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6811590A-15EC-4A9D-B0B1-B8CF785B37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E55A2A01-63FC-4A82-A2B9-6E8C6523A4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9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5E736CB8-B51E-4DA9-BF11-6B1B35C754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2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5CCB30F1-D344-4CDF-B590-45840E5DE0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5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D99429-4147-42C3-BFB2-E9DFE7F92808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B0780572-35F4-4A69-A857-95ADDE1230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8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"/>
          </p:nvPr>
        </p:nvSpPr>
        <p:spPr/>
        <p:txBody>
          <a:bodyPr/>
          <a:p>
            <a:fld id="{DA2BD0ED-7F82-42BB-881B-65BA74707D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1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3"/>
          </p:nvPr>
        </p:nvSpPr>
        <p:spPr/>
        <p:txBody>
          <a:bodyPr/>
          <a:p>
            <a:fld id="{580E6744-0B71-41F2-8D80-B001DEB3B4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4"/>
          </p:nvPr>
        </p:nvSpPr>
        <p:spPr/>
        <p:txBody>
          <a:bodyPr/>
          <a:p>
            <a:r>
              <a:rPr lang="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0C3BB2-8594-43CF-B397-EF8F4FDA5DBA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8E3AB36-A9D3-49A7-869B-220CC63DA54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8BA3BA-5D33-4F9C-AC29-AD9F19D8072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FA7071-C688-4061-86FB-68BE8AC0D673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7E5DEF0-4582-4C2E-947D-0D27AD13A43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878A754-AF8C-4598-96E3-954C4316EEC2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AFAA10-EDA2-46B5-9487-FCC4AB55C721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A48C1EE-253A-4599-80C8-02F8B2F3B5B9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6;p9"/>
          <p:cNvSpPr/>
          <p:nvPr/>
        </p:nvSpPr>
        <p:spPr>
          <a:xfrm>
            <a:off x="4572000" y="0"/>
            <a:ext cx="4571280" cy="514296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4FA9480-8E7B-48EB-B5C4-1847FC4B4CC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1F71E9-C070-4518-88DC-E8AC7CC7CE23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ftr" idx="1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sldNum" idx="13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7FF97A6-53A7-46BE-BADB-7F56165D1869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4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ftr" idx="1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ldNum" idx="1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A882491-EF07-4216-9E84-A532C04BB401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17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ftr" idx="18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 idx="19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94F0280-86AD-414B-B4AD-6EEBEA382EE8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20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2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3C4BC3-593D-4FBD-8123-B52C24B643C1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dt" idx="23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2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25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1568D9E-B9EF-4778-B368-F4221A4E8EB5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26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04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04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EE51766-8653-4655-8F3F-69F3A8DFA65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29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ftr" idx="3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ldNum" idx="3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538963-FBD7-442C-BE6D-F9D245244495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32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ftr" idx="3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3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8A62FB-4A7A-46E1-8659-B5C1956E8BC6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5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280493A-113B-4EE3-BB91-C4710E3F8353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ftr" idx="36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ldNum" idx="37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DB3960-FC65-4B28-AE48-CA1D39B64E5B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38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ftr" idx="3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ldNum" idx="4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8CE9B81-F656-4621-919A-0669C5D82E3E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41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ftr" idx="4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&lt;pied de page&gt;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ldNum" idx="43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9CF95D9-9F1E-42CF-AEC3-DAAF76375EF2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 idx="44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1E965D-85F4-451B-944A-CFA172789491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33EFD4-4C3C-4698-BB61-48B7BC536013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C0C31E-C54F-4F87-8658-2B8720FC215C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04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040" cy="326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22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1FDB0FC-83FE-4530-BDA8-09BE74FE4D0E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945AE3C-7CF6-4750-B7C8-04942FA3A181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A32811-83D5-4270-9022-4A43CEAD3032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1D2AA05-0EE0-4D6B-B7FF-85A3B900D0C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4" Type="http://schemas.openxmlformats.org/officeDocument/2006/relationships/comments" Target="../comments/comment36.xml"/><Relationship Id="rId5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demo.index-education.net/pronote/parent.html" TargetMode="External"/><Relationship Id="rId3" Type="http://schemas.openxmlformats.org/officeDocument/2006/relationships/hyperlink" Target="https://demo.index-education.net/pronote/parent.html" TargetMode="External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slideLayout" Target="../slideLayouts/slideLayout15.xml"/><Relationship Id="rId8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6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000" spc="-1" strike="noStrike">
                <a:solidFill>
                  <a:schemeClr val="dk1"/>
                </a:solidFill>
                <a:latin typeface="Calibri"/>
                <a:ea typeface="Calibri"/>
              </a:rPr>
              <a:t>Avant Propos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83" name="Google Shape;104;p2"/>
          <p:cNvCxnSpPr/>
          <p:nvPr/>
        </p:nvCxnSpPr>
        <p:spPr>
          <a:xfrm>
            <a:off x="628560" y="10695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84" name="PlaceHolder 2"/>
          <p:cNvSpPr>
            <a:spLocks noGrp="1"/>
          </p:cNvSpPr>
          <p:nvPr>
            <p:ph type="sldNum" idx="4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CAAAA81-FDEE-4159-9D30-482114967056}" type="slidenum"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Google Shape;110;p2"/>
          <p:cNvSpPr/>
          <p:nvPr/>
        </p:nvSpPr>
        <p:spPr>
          <a:xfrm>
            <a:off x="1310400" y="1720440"/>
            <a:ext cx="5984280" cy="21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500" spc="-1" strike="noStrike">
                <a:solidFill>
                  <a:schemeClr val="dk1"/>
                </a:solidFill>
                <a:latin typeface="Calibri"/>
                <a:ea typeface="Calibri"/>
              </a:rPr>
              <a:t>Retrouvez ci-après une proposition d’atelier à destination des parents sur l’utilisation des outils pronote, ENT, scolarité services…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500"/>
            </a:br>
            <a:r>
              <a:rPr b="0" lang="fr-FR" sz="1500" spc="-1" strike="noStrike">
                <a:solidFill>
                  <a:schemeClr val="dk1"/>
                </a:solidFill>
                <a:latin typeface="Calibri"/>
                <a:ea typeface="Calibri"/>
              </a:rPr>
              <a:t>Vous pouvez le mettre à jour et le modifier à souhait !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500" spc="-1" strike="noStrike">
                <a:solidFill>
                  <a:schemeClr val="dk1"/>
                </a:solidFill>
                <a:latin typeface="Calibri"/>
                <a:ea typeface="Calibri"/>
              </a:rPr>
              <a:t>Dans les « notes », vous retrouvez des informations supplémentaires à partager avec votre public si vous le souhaitez,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500" spc="-1" strike="noStrike">
                <a:solidFill>
                  <a:schemeClr val="dk1"/>
                </a:solidFill>
                <a:latin typeface="Calibri"/>
                <a:ea typeface="Arial"/>
              </a:rPr>
              <a:t>Cette version a été mise à jour en août 2024.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Image 2" descr=""/>
          <p:cNvPicPr/>
          <p:nvPr/>
        </p:nvPicPr>
        <p:blipFill>
          <a:blip r:embed="rId1"/>
          <a:srcRect l="0" t="31937" r="0" b="30549"/>
          <a:stretch/>
        </p:blipFill>
        <p:spPr>
          <a:xfrm>
            <a:off x="3758760" y="4462200"/>
            <a:ext cx="1625760" cy="609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p>
            <a:fld id="{D6508254-0BEE-4948-B046-C044E8DC8D52}" type="datetime1">
              <a:rPr lang="fr"/>
              <a:t>14/08/2024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Le livret scolaire unique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le trouve où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36" name="Google Shape;231;p33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37" name="PlaceHolder 2"/>
          <p:cNvSpPr>
            <a:spLocks noGrp="1"/>
          </p:cNvSpPr>
          <p:nvPr>
            <p:ph type="sldNum" idx="6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02E2A3F-D902-4C6D-943F-1B80ECC3CAD8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6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Google Shape;234;p33" descr=""/>
          <p:cNvPicPr/>
          <p:nvPr/>
        </p:nvPicPr>
        <p:blipFill>
          <a:blip r:embed="rId1"/>
          <a:stretch/>
        </p:blipFill>
        <p:spPr>
          <a:xfrm>
            <a:off x="299520" y="1017360"/>
            <a:ext cx="8472960" cy="388620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235;p33"/>
          <p:cNvSpPr/>
          <p:nvPr/>
        </p:nvSpPr>
        <p:spPr>
          <a:xfrm>
            <a:off x="4229280" y="1140120"/>
            <a:ext cx="4101120" cy="388080"/>
          </a:xfrm>
          <a:prstGeom prst="rect">
            <a:avLst/>
          </a:prstGeom>
          <a:noFill/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Maintenant, on y a accès en ligne !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Google Shape;236;p33"/>
          <p:cNvSpPr/>
          <p:nvPr/>
        </p:nvSpPr>
        <p:spPr>
          <a:xfrm>
            <a:off x="6190560" y="1536840"/>
            <a:ext cx="534240" cy="474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3989e"/>
          </a:solidFill>
          <a:ln w="12700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42" name="Google Shape;237;p33"/>
          <p:cNvSpPr/>
          <p:nvPr/>
        </p:nvSpPr>
        <p:spPr>
          <a:xfrm>
            <a:off x="4229280" y="3107520"/>
            <a:ext cx="1885320" cy="18496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245;p34" descr=""/>
          <p:cNvPicPr/>
          <p:nvPr/>
        </p:nvPicPr>
        <p:blipFill>
          <a:blip r:embed="rId1"/>
          <a:stretch/>
        </p:blipFill>
        <p:spPr>
          <a:xfrm>
            <a:off x="186120" y="928800"/>
            <a:ext cx="5928120" cy="386640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Le livret scolaire unique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le trouve où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45" name="Google Shape;247;p34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46" name="PlaceHolder 2"/>
          <p:cNvSpPr>
            <a:spLocks noGrp="1"/>
          </p:cNvSpPr>
          <p:nvPr>
            <p:ph type="sldNum" idx="6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FF21938-4C64-4544-98C8-861EC0D84F43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ftr" idx="6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Google Shape;250;p34"/>
          <p:cNvSpPr/>
          <p:nvPr/>
        </p:nvSpPr>
        <p:spPr>
          <a:xfrm>
            <a:off x="6114960" y="2291400"/>
            <a:ext cx="2784960" cy="1348200"/>
          </a:xfrm>
          <a:prstGeom prst="rect">
            <a:avLst/>
          </a:prstGeom>
          <a:noFill/>
          <a:ln w="2857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Je me connecte avec mon compte ÉduConnect ou mon compte FranceConnect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9" name="Google Shape;251;p34"/>
          <p:cNvCxnSpPr>
            <a:stCxn id="148" idx="1"/>
          </p:cNvCxnSpPr>
          <p:nvPr/>
        </p:nvCxnSpPr>
        <p:spPr>
          <a:xfrm flipH="1" flipV="1">
            <a:off x="5736240" y="2450520"/>
            <a:ext cx="379080" cy="5151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150" name="Google Shape;252;p34"/>
          <p:cNvCxnSpPr/>
          <p:nvPr/>
        </p:nvCxnSpPr>
        <p:spPr>
          <a:xfrm flipH="1">
            <a:off x="4856760" y="3378600"/>
            <a:ext cx="1200960" cy="6930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151" name="Google Shape;253;p34"/>
          <p:cNvSpPr/>
          <p:nvPr/>
        </p:nvSpPr>
        <p:spPr>
          <a:xfrm>
            <a:off x="2685960" y="1976400"/>
            <a:ext cx="1656720" cy="493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52" name="Google Shape;254;p34"/>
          <p:cNvSpPr/>
          <p:nvPr/>
        </p:nvSpPr>
        <p:spPr>
          <a:xfrm>
            <a:off x="2600280" y="2574720"/>
            <a:ext cx="1656720" cy="3592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53" name="Google Shape;255;p34"/>
          <p:cNvSpPr/>
          <p:nvPr/>
        </p:nvSpPr>
        <p:spPr>
          <a:xfrm>
            <a:off x="3646800" y="2972520"/>
            <a:ext cx="9781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54" name="Google Shape;256;p34"/>
          <p:cNvSpPr/>
          <p:nvPr/>
        </p:nvSpPr>
        <p:spPr>
          <a:xfrm>
            <a:off x="3646800" y="4043520"/>
            <a:ext cx="9781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55" name="Google Shape;257;p34"/>
          <p:cNvSpPr/>
          <p:nvPr/>
        </p:nvSpPr>
        <p:spPr>
          <a:xfrm>
            <a:off x="3646800" y="3241800"/>
            <a:ext cx="9781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156" name="Google Shape;258;p34"/>
          <p:cNvCxnSpPr>
            <a:stCxn id="157" idx="3"/>
            <a:endCxn id="155" idx="2"/>
          </p:cNvCxnSpPr>
          <p:nvPr/>
        </p:nvCxnSpPr>
        <p:spPr>
          <a:xfrm flipV="1">
            <a:off x="2595960" y="3378600"/>
            <a:ext cx="1051200" cy="1022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157" name="Google Shape;259;p34"/>
          <p:cNvSpPr/>
          <p:nvPr/>
        </p:nvSpPr>
        <p:spPr>
          <a:xfrm>
            <a:off x="199800" y="3126600"/>
            <a:ext cx="2396160" cy="708120"/>
          </a:xfrm>
          <a:prstGeom prst="rect">
            <a:avLst/>
          </a:prstGeom>
          <a:solidFill>
            <a:srgbClr val="03989e"/>
          </a:solidFill>
          <a:ln w="2857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2100" spc="-1" strike="noStrike">
                <a:solidFill>
                  <a:schemeClr val="lt1"/>
                </a:solidFill>
                <a:latin typeface="Calibri"/>
                <a:ea typeface="Calibri"/>
              </a:rPr>
              <a:t>Pour créer mon compte la 1</a:t>
            </a:r>
            <a:r>
              <a:rPr b="1" lang="fr" sz="2100" spc="-1" strike="noStrike" baseline="30000">
                <a:solidFill>
                  <a:schemeClr val="lt1"/>
                </a:solidFill>
                <a:latin typeface="Calibri"/>
                <a:ea typeface="Calibri"/>
              </a:rPr>
              <a:t>ère</a:t>
            </a:r>
            <a:r>
              <a:rPr b="1" lang="fr" sz="2100" spc="-1" strike="noStrike">
                <a:solidFill>
                  <a:schemeClr val="lt1"/>
                </a:solidFill>
                <a:latin typeface="Calibri"/>
                <a:ea typeface="Calibri"/>
              </a:rPr>
              <a:t> fois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267;p35" descr=""/>
          <p:cNvPicPr/>
          <p:nvPr/>
        </p:nvPicPr>
        <p:blipFill>
          <a:blip r:embed="rId1"/>
          <a:stretch/>
        </p:blipFill>
        <p:spPr>
          <a:xfrm>
            <a:off x="277920" y="1232280"/>
            <a:ext cx="5279400" cy="333576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France Connect : En bref !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60" name="Google Shape;269;p35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61" name="PlaceHolder 2"/>
          <p:cNvSpPr>
            <a:spLocks noGrp="1"/>
          </p:cNvSpPr>
          <p:nvPr>
            <p:ph type="sldNum" idx="6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B66F49-17E4-4C23-84B1-5FB72399573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ftr" idx="6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Google Shape;272;p35"/>
          <p:cNvSpPr/>
          <p:nvPr/>
        </p:nvSpPr>
        <p:spPr>
          <a:xfrm>
            <a:off x="5472000" y="1815480"/>
            <a:ext cx="3521160" cy="1897560"/>
          </a:xfrm>
          <a:prstGeom prst="rect">
            <a:avLst/>
          </a:prstGeom>
          <a:noFill/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Pour </a:t>
            </a:r>
            <a:r>
              <a:rPr b="1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se connecter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, </a:t>
            </a:r>
            <a:r>
              <a:rPr b="1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choisir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 un compte que l'on connaît parmi ceux disponibles : le compte impots.gouv.fr, ameli.fr, l’Identité Numérique, msa.fr, Yris et France identité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Google Shape;273;p35" descr=""/>
          <p:cNvPicPr/>
          <p:nvPr/>
        </p:nvPicPr>
        <p:blipFill>
          <a:blip r:embed="rId2"/>
          <a:stretch/>
        </p:blipFill>
        <p:spPr>
          <a:xfrm>
            <a:off x="551520" y="2826720"/>
            <a:ext cx="4731840" cy="174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278;p36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66" name="Google Shape;279;p36"/>
          <p:cNvSpPr/>
          <p:nvPr/>
        </p:nvSpPr>
        <p:spPr>
          <a:xfrm>
            <a:off x="628560" y="13284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France Connect : En bref !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1308600" y="1146240"/>
            <a:ext cx="6023880" cy="34110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t">
            <a:normAutofit fontScale="71666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🌐</a:t>
            </a:r>
            <a:r>
              <a:rPr b="0" i="1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Se rendre sur un service en ligne  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🖱 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Cliquer sur           l       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	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	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🔑</a:t>
            </a:r>
            <a:r>
              <a:rPr b="1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1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Avoir un compte 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sur un des 5 services          👉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et choisir son </a:t>
            </a:r>
            <a:r>
              <a:rPr b="1" lang="fr" sz="1800" spc="-1" strike="noStrike">
                <a:solidFill>
                  <a:srgbClr val="03989e"/>
                </a:solidFill>
                <a:latin typeface="Calibri"/>
                <a:ea typeface="Calibri"/>
              </a:rPr>
              <a:t>service clé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🖊 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Entrer ses identifiants et mot de passe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✔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Confirmer son identité et se connecter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❗ </a:t>
            </a:r>
            <a:r>
              <a:rPr b="0" lang="fr" sz="1800" spc="-1" strike="noStrike">
                <a:solidFill>
                  <a:schemeClr val="dk1"/>
                </a:solidFill>
                <a:latin typeface="Calibri"/>
                <a:ea typeface="Calibri"/>
              </a:rPr>
              <a:t>Sur un ordinateur public, penser à se déconnecter en partant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68" name="Google Shape;281;p36" descr=""/>
          <p:cNvPicPr/>
          <p:nvPr/>
        </p:nvPicPr>
        <p:blipFill>
          <a:blip r:embed="rId1"/>
          <a:stretch/>
        </p:blipFill>
        <p:spPr>
          <a:xfrm>
            <a:off x="4012920" y="1594800"/>
            <a:ext cx="1870560" cy="503640"/>
          </a:xfrm>
          <a:prstGeom prst="rect">
            <a:avLst/>
          </a:prstGeom>
          <a:ln w="0">
            <a:noFill/>
          </a:ln>
        </p:spPr>
      </p:pic>
      <p:sp>
        <p:nvSpPr>
          <p:cNvPr id="169" name="Google Shape;282;p36"/>
          <p:cNvSpPr/>
          <p:nvPr/>
        </p:nvSpPr>
        <p:spPr>
          <a:xfrm>
            <a:off x="1558440" y="4077000"/>
            <a:ext cx="5774040" cy="503640"/>
          </a:xfrm>
          <a:prstGeom prst="rect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70" name="Google Shape;283;p36"/>
          <p:cNvSpPr/>
          <p:nvPr/>
        </p:nvSpPr>
        <p:spPr>
          <a:xfrm rot="5400000">
            <a:off x="6052320" y="2081160"/>
            <a:ext cx="671400" cy="54468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7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7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D1B7E9-1B52-4D2E-AE40-689A524FD473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290;p37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74" name="Google Shape;291;p37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Google Shape;292;p37" descr=""/>
          <p:cNvPicPr/>
          <p:nvPr/>
        </p:nvPicPr>
        <p:blipFill>
          <a:blip r:embed="rId1"/>
          <a:stretch/>
        </p:blipFill>
        <p:spPr>
          <a:xfrm>
            <a:off x="0" y="66960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176" name="Google Shape;293;p37"/>
          <p:cNvSpPr/>
          <p:nvPr/>
        </p:nvSpPr>
        <p:spPr>
          <a:xfrm>
            <a:off x="1272600" y="232920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Google Shape;294;p37"/>
          <p:cNvSpPr/>
          <p:nvPr/>
        </p:nvSpPr>
        <p:spPr>
          <a:xfrm>
            <a:off x="5622120" y="3021480"/>
            <a:ext cx="352116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C’est le site pour les démarches liées à l’éducation nationale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ftr" idx="7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73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03BD78-095E-4AAD-9239-3B91D13DE5E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ZoneTexte 2"/>
          <p:cNvSpPr/>
          <p:nvPr/>
        </p:nvSpPr>
        <p:spPr>
          <a:xfrm>
            <a:off x="4071960" y="93744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301;p38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82" name="Google Shape;302;p38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Google Shape;303;p38" descr=""/>
          <p:cNvPicPr/>
          <p:nvPr/>
        </p:nvPicPr>
        <p:blipFill>
          <a:blip r:embed="rId1"/>
          <a:stretch/>
        </p:blipFill>
        <p:spPr>
          <a:xfrm>
            <a:off x="0" y="64980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184" name="Google Shape;304;p38"/>
          <p:cNvSpPr/>
          <p:nvPr/>
        </p:nvSpPr>
        <p:spPr>
          <a:xfrm>
            <a:off x="1272600" y="232920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Google Shape;305;p38"/>
          <p:cNvSpPr/>
          <p:nvPr/>
        </p:nvSpPr>
        <p:spPr>
          <a:xfrm>
            <a:off x="5622120" y="3021480"/>
            <a:ext cx="3521160" cy="982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C’est le site pour les démarches liées à l’éducation nationale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Fiche de renseignement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ftr" idx="7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 idx="75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3000A51-5A8F-4904-BA1E-67D2D2DDD04E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ZoneTexte 3"/>
          <p:cNvSpPr/>
          <p:nvPr/>
        </p:nvSpPr>
        <p:spPr>
          <a:xfrm>
            <a:off x="4040640" y="91260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312;p39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90" name="Google Shape;313;p39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Google Shape;314;p39" descr=""/>
          <p:cNvPicPr/>
          <p:nvPr/>
        </p:nvPicPr>
        <p:blipFill>
          <a:blip r:embed="rId1"/>
          <a:stretch/>
        </p:blipFill>
        <p:spPr>
          <a:xfrm>
            <a:off x="0" y="66960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192" name="Google Shape;315;p39"/>
          <p:cNvSpPr/>
          <p:nvPr/>
        </p:nvSpPr>
        <p:spPr>
          <a:xfrm>
            <a:off x="1272600" y="235548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Google Shape;316;p39"/>
          <p:cNvSpPr/>
          <p:nvPr/>
        </p:nvSpPr>
        <p:spPr>
          <a:xfrm>
            <a:off x="5622120" y="3021480"/>
            <a:ext cx="3521160" cy="128772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C’est le site pour les démarches liées à l’éducation nationale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Fiche de renseignement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Demande de bourse...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1"/>
          <p:cNvSpPr>
            <a:spLocks noGrp="1"/>
          </p:cNvSpPr>
          <p:nvPr>
            <p:ph type="ftr" idx="76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 idx="77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5642EBD-4C6B-40F4-BD9C-57EF66FC11AB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ZoneTexte 1"/>
          <p:cNvSpPr/>
          <p:nvPr/>
        </p:nvSpPr>
        <p:spPr>
          <a:xfrm>
            <a:off x="4071960" y="93744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323;p40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98" name="Google Shape;324;p40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Google Shape;325;p40" descr=""/>
          <p:cNvPicPr/>
          <p:nvPr/>
        </p:nvPicPr>
        <p:blipFill>
          <a:blip r:embed="rId1"/>
          <a:stretch/>
        </p:blipFill>
        <p:spPr>
          <a:xfrm>
            <a:off x="21600" y="75240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200" name="Google Shape;326;p40"/>
          <p:cNvSpPr/>
          <p:nvPr/>
        </p:nvSpPr>
        <p:spPr>
          <a:xfrm>
            <a:off x="1272600" y="235548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Google Shape;327;p40"/>
          <p:cNvSpPr/>
          <p:nvPr/>
        </p:nvSpPr>
        <p:spPr>
          <a:xfrm>
            <a:off x="5622120" y="3021480"/>
            <a:ext cx="3521160" cy="189756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C’est le site pour les démarches liées à l’éducation nationale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Fiche de renseignement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Demande de bourse…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Orientation en fin de troisième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ftr" idx="78"/>
          </p:nvPr>
        </p:nvSpPr>
        <p:spPr>
          <a:xfrm>
            <a:off x="6229440" y="4921920"/>
            <a:ext cx="3085560" cy="19692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 idx="79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28F3551-FB74-477E-8167-777635187E2B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r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i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ZoneTexte 1"/>
          <p:cNvSpPr/>
          <p:nvPr/>
        </p:nvSpPr>
        <p:spPr>
          <a:xfrm>
            <a:off x="4064760" y="100872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323;p40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06" name="Google Shape;324;p40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Google Shape;325;p40" descr=""/>
          <p:cNvPicPr/>
          <p:nvPr/>
        </p:nvPicPr>
        <p:blipFill>
          <a:blip r:embed="rId1"/>
          <a:stretch/>
        </p:blipFill>
        <p:spPr>
          <a:xfrm>
            <a:off x="0" y="73764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208" name="Google Shape;326;p40"/>
          <p:cNvSpPr/>
          <p:nvPr/>
        </p:nvSpPr>
        <p:spPr>
          <a:xfrm>
            <a:off x="1272600" y="235548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Google Shape;327;p40"/>
          <p:cNvSpPr/>
          <p:nvPr/>
        </p:nvSpPr>
        <p:spPr>
          <a:xfrm>
            <a:off x="5622120" y="3021480"/>
            <a:ext cx="3521160" cy="22024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C’est le site pour les démarches liées à l’éducation nationale :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Fiche de renseignement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Demande de bourse…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Orientation en fin de troisième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-FR" sz="2000" spc="-1" strike="noStrike">
                <a:solidFill>
                  <a:schemeClr val="dk1"/>
                </a:solidFill>
                <a:latin typeface="Calibri"/>
                <a:ea typeface="Calibri"/>
              </a:rPr>
              <a:t>Notes du brevet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ftr" idx="8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8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5F68E4A-5BD0-4693-AE04-6A9DE89492B2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18</a:t>
            </a:fld>
            <a:r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i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ZoneTexte 1"/>
          <p:cNvSpPr/>
          <p:nvPr/>
        </p:nvSpPr>
        <p:spPr>
          <a:xfrm>
            <a:off x="4050720" y="1010520"/>
            <a:ext cx="73044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334;p41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14" name="Google Shape;335;p41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Google Shape;336;p41" descr=""/>
          <p:cNvPicPr/>
          <p:nvPr/>
        </p:nvPicPr>
        <p:blipFill>
          <a:blip r:embed="rId1"/>
          <a:stretch/>
        </p:blipFill>
        <p:spPr>
          <a:xfrm>
            <a:off x="0" y="70848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216" name="Google Shape;337;p41"/>
          <p:cNvSpPr/>
          <p:nvPr/>
        </p:nvSpPr>
        <p:spPr>
          <a:xfrm>
            <a:off x="1243080" y="232920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7" name="Google Shape;338;p41" descr=""/>
          <p:cNvPicPr/>
          <p:nvPr/>
        </p:nvPicPr>
        <p:blipFill>
          <a:blip r:embed="rId2"/>
          <a:srcRect l="0" t="0" r="41648" b="0"/>
          <a:stretch/>
        </p:blipFill>
        <p:spPr>
          <a:xfrm>
            <a:off x="3478320" y="807840"/>
            <a:ext cx="4462560" cy="3144600"/>
          </a:xfrm>
          <a:prstGeom prst="rect">
            <a:avLst/>
          </a:prstGeom>
          <a:ln w="28575">
            <a:solidFill>
              <a:srgbClr val="03989e"/>
            </a:solidFill>
            <a:round/>
          </a:ln>
        </p:spPr>
      </p:pic>
      <p:sp>
        <p:nvSpPr>
          <p:cNvPr id="218" name="Google Shape;339;p41"/>
          <p:cNvSpPr/>
          <p:nvPr/>
        </p:nvSpPr>
        <p:spPr>
          <a:xfrm>
            <a:off x="6136200" y="2086920"/>
            <a:ext cx="1811880" cy="982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Je retrouve l’établissement de mon enfant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Google Shape;340;p41"/>
          <p:cNvSpPr/>
          <p:nvPr/>
        </p:nvSpPr>
        <p:spPr>
          <a:xfrm>
            <a:off x="1243080" y="1428840"/>
            <a:ext cx="620640" cy="3592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220" name="Google Shape;341;p41"/>
          <p:cNvCxnSpPr>
            <a:stCxn id="219" idx="6"/>
          </p:cNvCxnSpPr>
          <p:nvPr/>
        </p:nvCxnSpPr>
        <p:spPr>
          <a:xfrm flipV="1">
            <a:off x="1863720" y="1434600"/>
            <a:ext cx="1615320" cy="1742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21" name="PlaceHolder 1"/>
          <p:cNvSpPr>
            <a:spLocks noGrp="1"/>
          </p:cNvSpPr>
          <p:nvPr>
            <p:ph type="ftr" idx="8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Num" idx="83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64FB76-1B15-4EEF-B48B-C606020FD144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32;p25"/>
          <p:cNvSpPr/>
          <p:nvPr/>
        </p:nvSpPr>
        <p:spPr>
          <a:xfrm>
            <a:off x="320760" y="289440"/>
            <a:ext cx="8480520" cy="4516920"/>
          </a:xfrm>
          <a:prstGeom prst="rect">
            <a:avLst/>
          </a:prstGeom>
          <a:solidFill>
            <a:srgbClr val="03989e"/>
          </a:solidFill>
          <a:ln w="12700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32560" y="1164600"/>
            <a:ext cx="6857280" cy="236556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b">
            <a:normAutofit fontScale="93422"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4500" spc="-1" strike="noStrike">
                <a:solidFill>
                  <a:schemeClr val="lt1"/>
                </a:solidFill>
                <a:latin typeface="Calibri"/>
                <a:ea typeface="Calibri"/>
              </a:rPr>
              <a:t>Bienvenue</a:t>
            </a:r>
            <a:br>
              <a:rPr sz="4500"/>
            </a:br>
            <a:r>
              <a:rPr b="1" lang="fr" sz="4500" spc="-1" strike="noStrike">
                <a:solidFill>
                  <a:schemeClr val="lt1"/>
                </a:solidFill>
                <a:latin typeface="Calibri"/>
                <a:ea typeface="Calibri"/>
              </a:rPr>
              <a:t>à l’atelier </a:t>
            </a:r>
            <a:br>
              <a:rPr sz="4500"/>
            </a:br>
            <a:r>
              <a:rPr b="1" lang="fr" sz="4500" spc="-1" strike="noStrike">
                <a:solidFill>
                  <a:schemeClr val="lt1"/>
                </a:solidFill>
                <a:latin typeface="Calibri"/>
                <a:ea typeface="Calibri"/>
              </a:rPr>
              <a:t>« T</a:t>
            </a:r>
            <a:r>
              <a:rPr b="0" lang="fr" sz="4500" spc="-1" strike="noStrike">
                <a:solidFill>
                  <a:schemeClr val="lt1"/>
                </a:solidFill>
                <a:latin typeface="Calibri"/>
                <a:ea typeface="Calibri"/>
              </a:rPr>
              <a:t>ous les chemins mènent à Pronote »</a:t>
            </a:r>
            <a:endParaRPr b="0" lang="fr-FR" sz="45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49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AAB76A3-A5AB-45A1-8D9D-3423636CDD51}" type="slidenum"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2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Image 1" descr=""/>
          <p:cNvPicPr/>
          <p:nvPr/>
        </p:nvPicPr>
        <p:blipFill>
          <a:blip r:embed="rId1"/>
          <a:srcRect l="0" t="31948" r="0" b="30564"/>
          <a:stretch/>
        </p:blipFill>
        <p:spPr>
          <a:xfrm>
            <a:off x="4015080" y="4181400"/>
            <a:ext cx="1113840" cy="417600"/>
          </a:xfrm>
          <a:prstGeom prst="rect">
            <a:avLst/>
          </a:prstGeom>
          <a:ln w="0">
            <a:noFill/>
          </a:ln>
        </p:spPr>
      </p:pic>
      <p:pic>
        <p:nvPicPr>
          <p:cNvPr id="91" name="Image 4" descr=""/>
          <p:cNvPicPr/>
          <p:nvPr/>
        </p:nvPicPr>
        <p:blipFill>
          <a:blip r:embed="rId2"/>
          <a:srcRect l="22788" t="0" r="18326" b="0"/>
          <a:stretch/>
        </p:blipFill>
        <p:spPr>
          <a:xfrm>
            <a:off x="7901280" y="4050720"/>
            <a:ext cx="803160" cy="642600"/>
          </a:xfrm>
          <a:prstGeom prst="rect">
            <a:avLst/>
          </a:prstGeom>
          <a:ln w="0">
            <a:noFill/>
          </a:ln>
        </p:spPr>
      </p:pic>
      <p:pic>
        <p:nvPicPr>
          <p:cNvPr id="92" name="Image 6" descr=""/>
          <p:cNvPicPr/>
          <p:nvPr/>
        </p:nvPicPr>
        <p:blipFill>
          <a:blip r:embed="rId3"/>
          <a:stretch/>
        </p:blipFill>
        <p:spPr>
          <a:xfrm>
            <a:off x="417600" y="3757320"/>
            <a:ext cx="771120" cy="936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Néo = ENT, tous les chemins mènent à Pronote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350;p42" descr=""/>
          <p:cNvPicPr/>
          <p:nvPr/>
        </p:nvPicPr>
        <p:blipFill>
          <a:blip r:embed="rId1"/>
          <a:stretch/>
        </p:blipFill>
        <p:spPr>
          <a:xfrm>
            <a:off x="0" y="70848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cxnSp>
        <p:nvCxnSpPr>
          <p:cNvPr id="224" name="Google Shape;348;p42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25" name="Google Shape;349;p42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Google Shape;351;p42"/>
          <p:cNvSpPr/>
          <p:nvPr/>
        </p:nvSpPr>
        <p:spPr>
          <a:xfrm>
            <a:off x="1272600" y="233028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Google Shape;352;p42"/>
          <p:cNvSpPr/>
          <p:nvPr/>
        </p:nvSpPr>
        <p:spPr>
          <a:xfrm>
            <a:off x="3992400" y="1660680"/>
            <a:ext cx="199692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Mes informations personnelles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28" name="Google Shape;354;p42"/>
          <p:cNvCxnSpPr>
            <a:stCxn id="229" idx="4"/>
            <a:endCxn id="227" idx="0"/>
          </p:cNvCxnSpPr>
          <p:nvPr/>
        </p:nvCxnSpPr>
        <p:spPr>
          <a:xfrm>
            <a:off x="4990680" y="1257480"/>
            <a:ext cx="360" cy="4035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30" name="PlaceHolder 1"/>
          <p:cNvSpPr>
            <a:spLocks noGrp="1"/>
          </p:cNvSpPr>
          <p:nvPr>
            <p:ph type="ftr" idx="8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ZoneTexte 1"/>
          <p:cNvSpPr/>
          <p:nvPr/>
        </p:nvSpPr>
        <p:spPr>
          <a:xfrm>
            <a:off x="4027320" y="972000"/>
            <a:ext cx="652320" cy="257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ldNum" idx="85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1BF6C0-9CC9-486D-AF2A-353675E44A00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20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Google Shape;353;p42"/>
          <p:cNvSpPr/>
          <p:nvPr/>
        </p:nvSpPr>
        <p:spPr>
          <a:xfrm>
            <a:off x="4680360" y="898200"/>
            <a:ext cx="620640" cy="3592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361;p43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34" name="Google Shape;362;p43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Google Shape;363;p43"/>
          <p:cNvSpPr/>
          <p:nvPr/>
        </p:nvSpPr>
        <p:spPr>
          <a:xfrm>
            <a:off x="3992400" y="1660680"/>
            <a:ext cx="199692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Mes informations personnelles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6" name="Google Shape;364;p43" descr=""/>
          <p:cNvPicPr/>
          <p:nvPr/>
        </p:nvPicPr>
        <p:blipFill>
          <a:blip r:embed="rId1"/>
          <a:stretch/>
        </p:blipFill>
        <p:spPr>
          <a:xfrm>
            <a:off x="628560" y="696240"/>
            <a:ext cx="6487200" cy="4409280"/>
          </a:xfrm>
          <a:prstGeom prst="rect">
            <a:avLst/>
          </a:prstGeom>
          <a:ln w="0">
            <a:noFill/>
          </a:ln>
        </p:spPr>
      </p:pic>
      <p:sp>
        <p:nvSpPr>
          <p:cNvPr id="237" name="Google Shape;365;p43"/>
          <p:cNvSpPr/>
          <p:nvPr/>
        </p:nvSpPr>
        <p:spPr>
          <a:xfrm>
            <a:off x="804600" y="3890880"/>
            <a:ext cx="1520280" cy="139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900" spc="-1" strike="noStrike">
                <a:solidFill>
                  <a:schemeClr val="dk1"/>
                </a:solidFill>
                <a:latin typeface="Calibri"/>
                <a:ea typeface="Calibri"/>
              </a:rPr>
              <a:t>+33 6 12 34 56 78 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Google Shape;366;p43"/>
          <p:cNvSpPr/>
          <p:nvPr/>
        </p:nvSpPr>
        <p:spPr>
          <a:xfrm>
            <a:off x="804600" y="2477160"/>
            <a:ext cx="813600" cy="139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c.berge22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Google Shape;367;p43"/>
          <p:cNvSpPr/>
          <p:nvPr/>
        </p:nvSpPr>
        <p:spPr>
          <a:xfrm>
            <a:off x="804600" y="3413160"/>
            <a:ext cx="972360" cy="139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900" spc="-1" strike="noStrike">
                <a:solidFill>
                  <a:schemeClr val="dk1"/>
                </a:solidFill>
                <a:latin typeface="Calibri"/>
                <a:ea typeface="Calibri"/>
              </a:rPr>
              <a:t>test@orange.fr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Google Shape;368;p43"/>
          <p:cNvSpPr/>
          <p:nvPr/>
        </p:nvSpPr>
        <p:spPr>
          <a:xfrm>
            <a:off x="3284280" y="1869480"/>
            <a:ext cx="813600" cy="139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1</a:t>
            </a:r>
            <a:r>
              <a:rPr b="0" lang="fr" sz="8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er</a:t>
            </a: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 enfant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Google Shape;369;p43"/>
          <p:cNvSpPr/>
          <p:nvPr/>
        </p:nvSpPr>
        <p:spPr>
          <a:xfrm>
            <a:off x="3273120" y="2454840"/>
            <a:ext cx="813600" cy="139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2</a:t>
            </a:r>
            <a:r>
              <a:rPr b="0" lang="fr" sz="8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ème</a:t>
            </a: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 enfant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Google Shape;370;p43"/>
          <p:cNvSpPr/>
          <p:nvPr/>
        </p:nvSpPr>
        <p:spPr>
          <a:xfrm>
            <a:off x="3284280" y="3022560"/>
            <a:ext cx="813600" cy="139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3</a:t>
            </a:r>
            <a:r>
              <a:rPr b="0" lang="fr" sz="800" spc="-1" strike="noStrike" baseline="30000">
                <a:solidFill>
                  <a:schemeClr val="dk1"/>
                </a:solidFill>
                <a:latin typeface="Calibri"/>
                <a:ea typeface="Calibri"/>
              </a:rPr>
              <a:t>ème</a:t>
            </a:r>
            <a:r>
              <a:rPr b="0" lang="fr" sz="800" spc="-1" strike="noStrike">
                <a:solidFill>
                  <a:schemeClr val="dk1"/>
                </a:solidFill>
                <a:latin typeface="Calibri"/>
                <a:ea typeface="Calibri"/>
              </a:rPr>
              <a:t> enfant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Google Shape;371;p43" descr=""/>
          <p:cNvPicPr/>
          <p:nvPr/>
        </p:nvPicPr>
        <p:blipFill>
          <a:blip r:embed="rId2"/>
          <a:srcRect l="0" t="12149" r="0" b="42387"/>
          <a:stretch/>
        </p:blipFill>
        <p:spPr>
          <a:xfrm>
            <a:off x="1017000" y="171360"/>
            <a:ext cx="1520280" cy="460080"/>
          </a:xfrm>
          <a:prstGeom prst="rect">
            <a:avLst/>
          </a:prstGeom>
          <a:ln w="76200">
            <a:solidFill>
              <a:srgbClr val="03989e"/>
            </a:solidFill>
            <a:round/>
          </a:ln>
        </p:spPr>
      </p:pic>
      <p:sp>
        <p:nvSpPr>
          <p:cNvPr id="244" name="PlaceHolder 1"/>
          <p:cNvSpPr>
            <a:spLocks noGrp="1"/>
          </p:cNvSpPr>
          <p:nvPr>
            <p:ph type="ftr" idx="86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87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5632D0-1777-4970-88FB-247A602035A8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21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ZoneTexte 1"/>
          <p:cNvSpPr/>
          <p:nvPr/>
        </p:nvSpPr>
        <p:spPr>
          <a:xfrm>
            <a:off x="5393520" y="76824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ZoneTexte 2"/>
          <p:cNvSpPr/>
          <p:nvPr/>
        </p:nvSpPr>
        <p:spPr>
          <a:xfrm>
            <a:off x="1303200" y="1847160"/>
            <a:ext cx="853560" cy="181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600" spc="-1" strike="noStrike">
                <a:solidFill>
                  <a:schemeClr val="dk1"/>
                </a:solidFill>
                <a:latin typeface="Arial Rounded MT Bold"/>
                <a:ea typeface="Arial"/>
              </a:rPr>
              <a:t>Marie DURAND</a:t>
            </a:r>
            <a:endParaRPr b="0" lang="fr-FR" sz="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ZoneTexte 3"/>
          <p:cNvSpPr/>
          <p:nvPr/>
        </p:nvSpPr>
        <p:spPr>
          <a:xfrm>
            <a:off x="817560" y="2399400"/>
            <a:ext cx="813600" cy="2113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Arial"/>
                <a:ea typeface="Arial"/>
              </a:rPr>
              <a:t>m.durand55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378;p44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50" name="Google Shape;379;p44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1" name="Google Shape;380;p44" descr=""/>
          <p:cNvPicPr/>
          <p:nvPr/>
        </p:nvPicPr>
        <p:blipFill>
          <a:blip r:embed="rId1"/>
          <a:stretch/>
        </p:blipFill>
        <p:spPr>
          <a:xfrm>
            <a:off x="0" y="69912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252" name="Google Shape;381;p44"/>
          <p:cNvSpPr/>
          <p:nvPr/>
        </p:nvSpPr>
        <p:spPr>
          <a:xfrm>
            <a:off x="1272600" y="233388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Google Shape;382;p44"/>
          <p:cNvSpPr/>
          <p:nvPr/>
        </p:nvSpPr>
        <p:spPr>
          <a:xfrm>
            <a:off x="5433840" y="1364400"/>
            <a:ext cx="2998080" cy="982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Si je suis sur un ordinateur public, je pense bien à me déconnecter quand j’ai fini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Google Shape;383;p44"/>
          <p:cNvSpPr/>
          <p:nvPr/>
        </p:nvSpPr>
        <p:spPr>
          <a:xfrm>
            <a:off x="5368680" y="898200"/>
            <a:ext cx="620640" cy="3592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255" name="Google Shape;384;p44"/>
          <p:cNvCxnSpPr>
            <a:stCxn id="254" idx="6"/>
            <a:endCxn id="253" idx="0"/>
          </p:cNvCxnSpPr>
          <p:nvPr/>
        </p:nvCxnSpPr>
        <p:spPr>
          <a:xfrm>
            <a:off x="5989320" y="1077840"/>
            <a:ext cx="943920" cy="2869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56" name="PlaceHolder 1"/>
          <p:cNvSpPr>
            <a:spLocks noGrp="1"/>
          </p:cNvSpPr>
          <p:nvPr>
            <p:ph type="ftr" idx="88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89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753BC65-BA82-4078-AA68-910DDF1F08C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22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ZoneTexte 1"/>
          <p:cNvSpPr/>
          <p:nvPr/>
        </p:nvSpPr>
        <p:spPr>
          <a:xfrm>
            <a:off x="4035960" y="975240"/>
            <a:ext cx="79956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391;p45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60" name="Google Shape;392;p45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Google Shape;393;p45" descr=""/>
          <p:cNvPicPr/>
          <p:nvPr/>
        </p:nvPicPr>
        <p:blipFill>
          <a:blip r:embed="rId1"/>
          <a:stretch/>
        </p:blipFill>
        <p:spPr>
          <a:xfrm>
            <a:off x="0" y="70848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262" name="Google Shape;394;p45"/>
          <p:cNvSpPr/>
          <p:nvPr/>
        </p:nvSpPr>
        <p:spPr>
          <a:xfrm>
            <a:off x="1249920" y="233244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Google Shape;395;p45"/>
          <p:cNvSpPr/>
          <p:nvPr/>
        </p:nvSpPr>
        <p:spPr>
          <a:xfrm>
            <a:off x="5622120" y="3021480"/>
            <a:ext cx="3521160" cy="982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Dernières actualités. En début d’année, raccourci pour aller faire une demande de bourse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Google Shape;396;p45"/>
          <p:cNvSpPr/>
          <p:nvPr/>
        </p:nvSpPr>
        <p:spPr>
          <a:xfrm>
            <a:off x="0" y="2197440"/>
            <a:ext cx="6255360" cy="8233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65" name="Google Shape;397;p45"/>
          <p:cNvSpPr/>
          <p:nvPr/>
        </p:nvSpPr>
        <p:spPr>
          <a:xfrm>
            <a:off x="628560" y="1446840"/>
            <a:ext cx="620640" cy="3592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266" name="Google Shape;398;p45"/>
          <p:cNvCxnSpPr/>
          <p:nvPr/>
        </p:nvCxnSpPr>
        <p:spPr>
          <a:xfrm>
            <a:off x="5738040" y="2833920"/>
            <a:ext cx="210600" cy="1879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67" name="PlaceHolder 1"/>
          <p:cNvSpPr>
            <a:spLocks noGrp="1"/>
          </p:cNvSpPr>
          <p:nvPr>
            <p:ph type="ftr" idx="9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ldNum" idx="9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4915D5-31D5-43D3-9C34-4EBB62B08BD0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23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ZoneTexte 1"/>
          <p:cNvSpPr/>
          <p:nvPr/>
        </p:nvSpPr>
        <p:spPr>
          <a:xfrm>
            <a:off x="4064760" y="97236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405;p46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271" name="Google Shape;406;p46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2" name="Google Shape;407;p46" descr=""/>
          <p:cNvPicPr/>
          <p:nvPr/>
        </p:nvPicPr>
        <p:blipFill>
          <a:blip r:embed="rId1"/>
          <a:stretch/>
        </p:blipFill>
        <p:spPr>
          <a:xfrm>
            <a:off x="0" y="708480"/>
            <a:ext cx="6590160" cy="438984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273" name="Google Shape;408;p46"/>
          <p:cNvSpPr/>
          <p:nvPr/>
        </p:nvSpPr>
        <p:spPr>
          <a:xfrm>
            <a:off x="1249920" y="2341440"/>
            <a:ext cx="768960" cy="147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100" spc="-1" strike="noStrike">
                <a:solidFill>
                  <a:srgbClr val="000091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Google Shape;409;p46"/>
          <p:cNvSpPr/>
          <p:nvPr/>
        </p:nvSpPr>
        <p:spPr>
          <a:xfrm>
            <a:off x="3069000" y="1398240"/>
            <a:ext cx="289512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Tous les services liés à mon compte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Google Shape;410;p46"/>
          <p:cNvSpPr/>
          <p:nvPr/>
        </p:nvSpPr>
        <p:spPr>
          <a:xfrm>
            <a:off x="628560" y="1446840"/>
            <a:ext cx="620640" cy="3592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276" name="Google Shape;411;p46"/>
          <p:cNvCxnSpPr>
            <a:stCxn id="275" idx="6"/>
            <a:endCxn id="274" idx="1"/>
          </p:cNvCxnSpPr>
          <p:nvPr/>
        </p:nvCxnSpPr>
        <p:spPr>
          <a:xfrm>
            <a:off x="1249200" y="1626480"/>
            <a:ext cx="1820160" cy="1108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77" name="PlaceHolder 1"/>
          <p:cNvSpPr>
            <a:spLocks noGrp="1"/>
          </p:cNvSpPr>
          <p:nvPr>
            <p:ph type="ftr" idx="9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ldNum" idx="93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D8380D-B7E6-4F18-BA40-286550F7D7F5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ZoneTexte 1"/>
          <p:cNvSpPr/>
          <p:nvPr/>
        </p:nvSpPr>
        <p:spPr>
          <a:xfrm>
            <a:off x="4081680" y="962640"/>
            <a:ext cx="720720" cy="16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550" spc="-1" strike="noStrike">
                <a:solidFill>
                  <a:schemeClr val="accent1">
                    <a:lumMod val="75000"/>
                  </a:schemeClr>
                </a:solidFill>
                <a:latin typeface="Aptos Display"/>
                <a:ea typeface="Arial"/>
              </a:rPr>
              <a:t>Marie Durand</a:t>
            </a:r>
            <a:endParaRPr b="0" lang="fr-FR" sz="5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418;p47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pic>
        <p:nvPicPr>
          <p:cNvPr id="281" name="Google Shape;419;p47" descr=""/>
          <p:cNvPicPr/>
          <p:nvPr/>
        </p:nvPicPr>
        <p:blipFill>
          <a:blip r:embed="rId1"/>
          <a:stretch/>
        </p:blipFill>
        <p:spPr>
          <a:xfrm>
            <a:off x="181440" y="617760"/>
            <a:ext cx="8780040" cy="3907440"/>
          </a:xfrm>
          <a:prstGeom prst="rect">
            <a:avLst/>
          </a:prstGeom>
          <a:ln w="0">
            <a:noFill/>
          </a:ln>
        </p:spPr>
      </p:pic>
      <p:sp>
        <p:nvSpPr>
          <p:cNvPr id="282" name="Google Shape;420;p47"/>
          <p:cNvSpPr/>
          <p:nvPr/>
        </p:nvSpPr>
        <p:spPr>
          <a:xfrm>
            <a:off x="7291080" y="1046880"/>
            <a:ext cx="768960" cy="147600"/>
          </a:xfrm>
          <a:prstGeom prst="rect">
            <a:avLst/>
          </a:prstGeom>
          <a:solidFill>
            <a:srgbClr val="465f9d"/>
          </a:solidFill>
          <a:ln w="12700">
            <a:solidFill>
              <a:srgbClr val="465f9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rgbClr val="ffffff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Google Shape;421;p47"/>
          <p:cNvSpPr/>
          <p:nvPr/>
        </p:nvSpPr>
        <p:spPr>
          <a:xfrm>
            <a:off x="332640" y="2145960"/>
            <a:ext cx="1095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84" name="Google Shape;422;p47"/>
          <p:cNvSpPr/>
          <p:nvPr/>
        </p:nvSpPr>
        <p:spPr>
          <a:xfrm>
            <a:off x="7291080" y="950040"/>
            <a:ext cx="906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85" name="Google Shape;423;p47"/>
          <p:cNvSpPr/>
          <p:nvPr/>
        </p:nvSpPr>
        <p:spPr>
          <a:xfrm>
            <a:off x="2572920" y="208692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Permet de faire sa demande de bourse (papier ou en ligne)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86" name="Google Shape;424;p47"/>
          <p:cNvCxnSpPr>
            <a:stCxn id="283" idx="6"/>
            <a:endCxn id="285" idx="1"/>
          </p:cNvCxnSpPr>
          <p:nvPr/>
        </p:nvCxnSpPr>
        <p:spPr>
          <a:xfrm>
            <a:off x="1427760" y="2343600"/>
            <a:ext cx="1145520" cy="824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87" name="Google Shape;425;p47"/>
          <p:cNvSpPr/>
          <p:nvPr/>
        </p:nvSpPr>
        <p:spPr>
          <a:xfrm>
            <a:off x="3614040" y="805680"/>
            <a:ext cx="335340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Nom de l’enfant dont nous consultons le compte 👉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ftr" idx="9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95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D80CFFE-4223-4335-8CCD-1C4450BA5BA9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Google Shape;428;p47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Google Shape;433;p48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pic>
        <p:nvPicPr>
          <p:cNvPr id="292" name="Google Shape;434;p48" descr=""/>
          <p:cNvPicPr/>
          <p:nvPr/>
        </p:nvPicPr>
        <p:blipFill>
          <a:blip r:embed="rId1"/>
          <a:stretch/>
        </p:blipFill>
        <p:spPr>
          <a:xfrm>
            <a:off x="181440" y="617760"/>
            <a:ext cx="8780040" cy="3907440"/>
          </a:xfrm>
          <a:prstGeom prst="rect">
            <a:avLst/>
          </a:prstGeom>
          <a:ln w="0">
            <a:noFill/>
          </a:ln>
        </p:spPr>
      </p:pic>
      <p:sp>
        <p:nvSpPr>
          <p:cNvPr id="293" name="Google Shape;435;p48"/>
          <p:cNvSpPr/>
          <p:nvPr/>
        </p:nvSpPr>
        <p:spPr>
          <a:xfrm>
            <a:off x="7291080" y="1046880"/>
            <a:ext cx="768960" cy="147600"/>
          </a:xfrm>
          <a:prstGeom prst="rect">
            <a:avLst/>
          </a:prstGeom>
          <a:solidFill>
            <a:srgbClr val="465f9d"/>
          </a:solidFill>
          <a:ln w="12700">
            <a:solidFill>
              <a:srgbClr val="465f9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rgbClr val="ffffff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Google Shape;436;p48"/>
          <p:cNvSpPr/>
          <p:nvPr/>
        </p:nvSpPr>
        <p:spPr>
          <a:xfrm>
            <a:off x="332640" y="2145960"/>
            <a:ext cx="1095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95" name="Google Shape;437;p48"/>
          <p:cNvSpPr/>
          <p:nvPr/>
        </p:nvSpPr>
        <p:spPr>
          <a:xfrm>
            <a:off x="450720" y="2713680"/>
            <a:ext cx="12409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96" name="Google Shape;438;p48"/>
          <p:cNvSpPr/>
          <p:nvPr/>
        </p:nvSpPr>
        <p:spPr>
          <a:xfrm>
            <a:off x="7291080" y="950040"/>
            <a:ext cx="906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97" name="Google Shape;439;p48"/>
          <p:cNvSpPr/>
          <p:nvPr/>
        </p:nvSpPr>
        <p:spPr>
          <a:xfrm>
            <a:off x="2572920" y="208692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Permet de faire sa demande de bourse (papier ou en ligne)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98" name="Google Shape;440;p48"/>
          <p:cNvCxnSpPr>
            <a:stCxn id="294" idx="6"/>
            <a:endCxn id="297" idx="1"/>
          </p:cNvCxnSpPr>
          <p:nvPr/>
        </p:nvCxnSpPr>
        <p:spPr>
          <a:xfrm>
            <a:off x="1427760" y="2343600"/>
            <a:ext cx="1145520" cy="824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299" name="Google Shape;441;p48"/>
          <p:cNvSpPr/>
          <p:nvPr/>
        </p:nvSpPr>
        <p:spPr>
          <a:xfrm>
            <a:off x="2755800" y="288468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On y retrouve la fiche de notre enfant et la nôtre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00" name="Google Shape;442;p48"/>
          <p:cNvCxnSpPr>
            <a:stCxn id="295" idx="6"/>
            <a:endCxn id="299" idx="1"/>
          </p:cNvCxnSpPr>
          <p:nvPr/>
        </p:nvCxnSpPr>
        <p:spPr>
          <a:xfrm>
            <a:off x="1691640" y="2911320"/>
            <a:ext cx="1064520" cy="312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01" name="PlaceHolder 1"/>
          <p:cNvSpPr>
            <a:spLocks noGrp="1"/>
          </p:cNvSpPr>
          <p:nvPr>
            <p:ph type="ftr" idx="96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ldNum" idx="97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91DEC03-AA3A-4F5B-9C76-9896CE1A2DA4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25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Google Shape;445;p48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Google Shape;446;p48"/>
          <p:cNvSpPr/>
          <p:nvPr/>
        </p:nvSpPr>
        <p:spPr>
          <a:xfrm>
            <a:off x="3614040" y="805680"/>
            <a:ext cx="335340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Nom de l’enfant dont nous consultons le compte 👉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451;p49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pic>
        <p:nvPicPr>
          <p:cNvPr id="306" name="Google Shape;452;p49" descr=""/>
          <p:cNvPicPr/>
          <p:nvPr/>
        </p:nvPicPr>
        <p:blipFill>
          <a:blip r:embed="rId1"/>
          <a:stretch/>
        </p:blipFill>
        <p:spPr>
          <a:xfrm>
            <a:off x="181440" y="617760"/>
            <a:ext cx="8780040" cy="3907440"/>
          </a:xfrm>
          <a:prstGeom prst="rect">
            <a:avLst/>
          </a:prstGeom>
          <a:ln w="0">
            <a:noFill/>
          </a:ln>
        </p:spPr>
      </p:pic>
      <p:sp>
        <p:nvSpPr>
          <p:cNvPr id="307" name="Google Shape;453;p49"/>
          <p:cNvSpPr/>
          <p:nvPr/>
        </p:nvSpPr>
        <p:spPr>
          <a:xfrm>
            <a:off x="7291080" y="1046880"/>
            <a:ext cx="768960" cy="147600"/>
          </a:xfrm>
          <a:prstGeom prst="rect">
            <a:avLst/>
          </a:prstGeom>
          <a:solidFill>
            <a:srgbClr val="465f9d"/>
          </a:solidFill>
          <a:ln w="12700">
            <a:solidFill>
              <a:srgbClr val="465f9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rgbClr val="ffffff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Google Shape;454;p49"/>
          <p:cNvSpPr/>
          <p:nvPr/>
        </p:nvSpPr>
        <p:spPr>
          <a:xfrm>
            <a:off x="332640" y="2145960"/>
            <a:ext cx="1095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09" name="Google Shape;455;p49"/>
          <p:cNvSpPr/>
          <p:nvPr/>
        </p:nvSpPr>
        <p:spPr>
          <a:xfrm>
            <a:off x="450720" y="2713680"/>
            <a:ext cx="12409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10" name="Google Shape;456;p49"/>
          <p:cNvSpPr/>
          <p:nvPr/>
        </p:nvSpPr>
        <p:spPr>
          <a:xfrm>
            <a:off x="437400" y="3243600"/>
            <a:ext cx="12409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11" name="Google Shape;457;p49"/>
          <p:cNvSpPr/>
          <p:nvPr/>
        </p:nvSpPr>
        <p:spPr>
          <a:xfrm>
            <a:off x="7291080" y="950040"/>
            <a:ext cx="906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12" name="Google Shape;458;p49"/>
          <p:cNvSpPr/>
          <p:nvPr/>
        </p:nvSpPr>
        <p:spPr>
          <a:xfrm>
            <a:off x="2572920" y="208692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Permet de faire sa demande de bourse (papier ou en ligne)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13" name="Google Shape;459;p49"/>
          <p:cNvCxnSpPr>
            <a:stCxn id="308" idx="6"/>
            <a:endCxn id="312" idx="1"/>
          </p:cNvCxnSpPr>
          <p:nvPr/>
        </p:nvCxnSpPr>
        <p:spPr>
          <a:xfrm>
            <a:off x="1427760" y="2343600"/>
            <a:ext cx="1145520" cy="824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14" name="Google Shape;460;p49"/>
          <p:cNvSpPr/>
          <p:nvPr/>
        </p:nvSpPr>
        <p:spPr>
          <a:xfrm>
            <a:off x="2755800" y="288468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On y retrouve la fiche de notre enfant et la nôtre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15" name="Google Shape;461;p49"/>
          <p:cNvCxnSpPr>
            <a:stCxn id="309" idx="6"/>
            <a:endCxn id="314" idx="1"/>
          </p:cNvCxnSpPr>
          <p:nvPr/>
        </p:nvCxnSpPr>
        <p:spPr>
          <a:xfrm>
            <a:off x="1691640" y="2911320"/>
            <a:ext cx="1064520" cy="312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16" name="Google Shape;462;p49"/>
          <p:cNvSpPr/>
          <p:nvPr/>
        </p:nvSpPr>
        <p:spPr>
          <a:xfrm>
            <a:off x="2511360" y="3649320"/>
            <a:ext cx="486936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On peut y consulter et télécharger les bilans de notre enfant : du CP à la troisième. 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17" name="Google Shape;463;p49"/>
          <p:cNvCxnSpPr>
            <a:endCxn id="316" idx="1"/>
          </p:cNvCxnSpPr>
          <p:nvPr/>
        </p:nvCxnSpPr>
        <p:spPr>
          <a:xfrm>
            <a:off x="1629360" y="3419280"/>
            <a:ext cx="882360" cy="5691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18" name="PlaceHolder 1"/>
          <p:cNvSpPr>
            <a:spLocks noGrp="1"/>
          </p:cNvSpPr>
          <p:nvPr>
            <p:ph type="ftr" idx="98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ldNum" idx="99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0DAD0D4-24A5-47BA-A7CE-EAEEE634F744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26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Google Shape;466;p49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Google Shape;467;p49"/>
          <p:cNvSpPr/>
          <p:nvPr/>
        </p:nvSpPr>
        <p:spPr>
          <a:xfrm>
            <a:off x="3614040" y="805680"/>
            <a:ext cx="335340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Nom de l’enfant dont nous consultons le compte 👉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" name="Google Shape;472;p50"/>
          <p:cNvCxnSpPr/>
          <p:nvPr/>
        </p:nvCxnSpPr>
        <p:spPr>
          <a:xfrm>
            <a:off x="628560" y="6692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pic>
        <p:nvPicPr>
          <p:cNvPr id="323" name="Google Shape;473;p50" descr=""/>
          <p:cNvPicPr/>
          <p:nvPr/>
        </p:nvPicPr>
        <p:blipFill>
          <a:blip r:embed="rId1"/>
          <a:stretch/>
        </p:blipFill>
        <p:spPr>
          <a:xfrm>
            <a:off x="181440" y="617760"/>
            <a:ext cx="8780040" cy="3907440"/>
          </a:xfrm>
          <a:prstGeom prst="rect">
            <a:avLst/>
          </a:prstGeom>
          <a:ln w="0">
            <a:noFill/>
          </a:ln>
        </p:spPr>
      </p:pic>
      <p:sp>
        <p:nvSpPr>
          <p:cNvPr id="324" name="Google Shape;474;p50"/>
          <p:cNvSpPr/>
          <p:nvPr/>
        </p:nvSpPr>
        <p:spPr>
          <a:xfrm>
            <a:off x="450720" y="3876120"/>
            <a:ext cx="1095120" cy="30780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25" name="Google Shape;475;p50"/>
          <p:cNvSpPr/>
          <p:nvPr/>
        </p:nvSpPr>
        <p:spPr>
          <a:xfrm>
            <a:off x="7291080" y="1046880"/>
            <a:ext cx="768960" cy="147600"/>
          </a:xfrm>
          <a:prstGeom prst="rect">
            <a:avLst/>
          </a:prstGeom>
          <a:solidFill>
            <a:srgbClr val="465f9d"/>
          </a:solidFill>
          <a:ln w="12700">
            <a:solidFill>
              <a:srgbClr val="465f9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rgbClr val="ffffff"/>
                </a:solidFill>
                <a:latin typeface="Calibri"/>
                <a:ea typeface="Calibri"/>
              </a:rPr>
              <a:t>Prénom N.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Google Shape;476;p50"/>
          <p:cNvSpPr/>
          <p:nvPr/>
        </p:nvSpPr>
        <p:spPr>
          <a:xfrm>
            <a:off x="332640" y="2145960"/>
            <a:ext cx="1095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27" name="Google Shape;477;p50"/>
          <p:cNvSpPr/>
          <p:nvPr/>
        </p:nvSpPr>
        <p:spPr>
          <a:xfrm>
            <a:off x="450720" y="2713680"/>
            <a:ext cx="12409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28" name="Google Shape;478;p50"/>
          <p:cNvSpPr/>
          <p:nvPr/>
        </p:nvSpPr>
        <p:spPr>
          <a:xfrm>
            <a:off x="437400" y="3243600"/>
            <a:ext cx="12409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29" name="Google Shape;479;p50"/>
          <p:cNvSpPr/>
          <p:nvPr/>
        </p:nvSpPr>
        <p:spPr>
          <a:xfrm>
            <a:off x="7291080" y="950040"/>
            <a:ext cx="906120" cy="394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30" name="Google Shape;480;p50"/>
          <p:cNvSpPr/>
          <p:nvPr/>
        </p:nvSpPr>
        <p:spPr>
          <a:xfrm>
            <a:off x="2572920" y="208692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Permet de faire sa demande de bourse (papier ou en ligne)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31" name="Google Shape;481;p50"/>
          <p:cNvCxnSpPr>
            <a:stCxn id="326" idx="6"/>
            <a:endCxn id="330" idx="1"/>
          </p:cNvCxnSpPr>
          <p:nvPr/>
        </p:nvCxnSpPr>
        <p:spPr>
          <a:xfrm>
            <a:off x="1427760" y="2343600"/>
            <a:ext cx="1145520" cy="824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32" name="Google Shape;482;p50"/>
          <p:cNvSpPr/>
          <p:nvPr/>
        </p:nvSpPr>
        <p:spPr>
          <a:xfrm>
            <a:off x="2755800" y="2884680"/>
            <a:ext cx="363168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On y retrouve la fiche de notre enfant et la nôtre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33" name="Google Shape;483;p50"/>
          <p:cNvCxnSpPr>
            <a:stCxn id="327" idx="6"/>
            <a:endCxn id="332" idx="1"/>
          </p:cNvCxnSpPr>
          <p:nvPr/>
        </p:nvCxnSpPr>
        <p:spPr>
          <a:xfrm>
            <a:off x="1691640" y="2911320"/>
            <a:ext cx="1064520" cy="312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34" name="Google Shape;484;p50"/>
          <p:cNvSpPr/>
          <p:nvPr/>
        </p:nvSpPr>
        <p:spPr>
          <a:xfrm>
            <a:off x="2511360" y="3649320"/>
            <a:ext cx="486936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On peut y consulter et télécharger les bilans de notre enfant : du CP à la troisième.  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35" name="Google Shape;485;p50"/>
          <p:cNvCxnSpPr>
            <a:endCxn id="334" idx="1"/>
          </p:cNvCxnSpPr>
          <p:nvPr/>
        </p:nvCxnSpPr>
        <p:spPr>
          <a:xfrm>
            <a:off x="1629360" y="3419280"/>
            <a:ext cx="882360" cy="5691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36" name="Google Shape;486;p50"/>
          <p:cNvSpPr/>
          <p:nvPr/>
        </p:nvSpPr>
        <p:spPr>
          <a:xfrm>
            <a:off x="2428200" y="4447800"/>
            <a:ext cx="4209120" cy="37296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On accède (enfin) à l’ENT !! 🎉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37" name="Google Shape;487;p50"/>
          <p:cNvCxnSpPr>
            <a:stCxn id="324" idx="6"/>
            <a:endCxn id="336" idx="1"/>
          </p:cNvCxnSpPr>
          <p:nvPr/>
        </p:nvCxnSpPr>
        <p:spPr>
          <a:xfrm>
            <a:off x="1545840" y="4030200"/>
            <a:ext cx="882720" cy="6044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338" name="PlaceHolder 1"/>
          <p:cNvSpPr>
            <a:spLocks noGrp="1"/>
          </p:cNvSpPr>
          <p:nvPr>
            <p:ph type="ftr" idx="10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sldNum" idx="10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0726E18-4357-4751-8DDB-C41F90AFC0D0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Google Shape;490;p50"/>
          <p:cNvSpPr/>
          <p:nvPr/>
        </p:nvSpPr>
        <p:spPr>
          <a:xfrm>
            <a:off x="628560" y="-95760"/>
            <a:ext cx="7886160" cy="9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📚 </a:t>
            </a: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« Scolarité services »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Google Shape;491;p50"/>
          <p:cNvSpPr/>
          <p:nvPr/>
        </p:nvSpPr>
        <p:spPr>
          <a:xfrm>
            <a:off x="3614040" y="805680"/>
            <a:ext cx="3353400" cy="677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000" spc="-1" strike="noStrike">
                <a:solidFill>
                  <a:schemeClr val="dk1"/>
                </a:solidFill>
                <a:latin typeface="Calibri"/>
                <a:ea typeface="Calibri"/>
              </a:rPr>
              <a:t>Nom de l’enfant dont nous consultons le compte 👉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Num" idx="10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EFC3353-3446-4BBD-98BC-E5B4482B3A5D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28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ftr" idx="10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title"/>
          </p:nvPr>
        </p:nvSpPr>
        <p:spPr>
          <a:xfrm>
            <a:off x="628560" y="207468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1" lang="fr" sz="3000" spc="-1" strike="noStrike">
                <a:solidFill>
                  <a:schemeClr val="lt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45" name="Google Shape;517;p52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788920" y="2227680"/>
            <a:ext cx="1159200" cy="53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Faisons connaissance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94" name="Google Shape;139;p26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95" name="PlaceHolder 2"/>
          <p:cNvSpPr>
            <a:spLocks noGrp="1"/>
          </p:cNvSpPr>
          <p:nvPr>
            <p:ph type="sldNum" idx="5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97D2C70-29C3-4129-8617-758BAD13ECC5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ftr" idx="5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Google Shape;110;p2"/>
          <p:cNvSpPr/>
          <p:nvPr/>
        </p:nvSpPr>
        <p:spPr>
          <a:xfrm>
            <a:off x="1391400" y="1693800"/>
            <a:ext cx="60120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Calibri"/>
                <a:ea typeface="Calibri"/>
              </a:rPr>
              <a:t>Insérez votre présentation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Num" idx="10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11D39BB-9727-4F54-A5A5-F9276C63DBC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29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ftr" idx="10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8" name="Google Shape;527;p53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176920" y="2436840"/>
            <a:ext cx="1500480" cy="688320"/>
          </a:xfrm>
          <a:prstGeom prst="rect">
            <a:avLst/>
          </a:prstGeom>
          <a:ln w="0">
            <a:noFill/>
          </a:ln>
        </p:spPr>
      </p:pic>
      <p:sp>
        <p:nvSpPr>
          <p:cNvPr id="349" name="Google Shape;528;p53"/>
          <p:cNvSpPr/>
          <p:nvPr/>
        </p:nvSpPr>
        <p:spPr>
          <a:xfrm>
            <a:off x="4229280" y="2436840"/>
            <a:ext cx="685080" cy="68508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03989e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3989e"/>
              </a:solidFill>
              <a:latin typeface="Calibri"/>
              <a:ea typeface="Calibri"/>
            </a:endParaRPr>
          </a:p>
        </p:txBody>
      </p:sp>
      <p:pic>
        <p:nvPicPr>
          <p:cNvPr id="350" name="Google Shape;529;p53" descr=""/>
          <p:cNvPicPr/>
          <p:nvPr/>
        </p:nvPicPr>
        <p:blipFill>
          <a:blip r:embed="rId2"/>
          <a:stretch/>
        </p:blipFill>
        <p:spPr>
          <a:xfrm>
            <a:off x="5326560" y="1438560"/>
            <a:ext cx="2262240" cy="2265480"/>
          </a:xfrm>
          <a:prstGeom prst="rect">
            <a:avLst/>
          </a:prstGeom>
          <a:ln w="0">
            <a:noFill/>
          </a:ln>
        </p:spPr>
      </p:pic>
      <p:sp>
        <p:nvSpPr>
          <p:cNvPr id="351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52" name="Google Shape;531;p53" descr=""/>
          <p:cNvPicPr/>
          <p:nvPr/>
        </p:nvPicPr>
        <p:blipFill>
          <a:blip r:embed="rId3"/>
          <a:srcRect l="0" t="0" r="47771" b="0"/>
          <a:stretch/>
        </p:blipFill>
        <p:spPr>
          <a:xfrm>
            <a:off x="2788920" y="529200"/>
            <a:ext cx="1159200" cy="53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Num" idx="10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2C9D74-AAA9-4A29-8F12-478504C094E3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30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ftr" idx="10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56" name="Google Shape;542;p54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260080" y="529200"/>
            <a:ext cx="1159200" cy="531720"/>
          </a:xfrm>
          <a:prstGeom prst="rect">
            <a:avLst/>
          </a:prstGeom>
          <a:ln w="0">
            <a:noFill/>
          </a:ln>
        </p:spPr>
      </p:pic>
      <p:sp>
        <p:nvSpPr>
          <p:cNvPr id="357" name="Google Shape;543;p54"/>
          <p:cNvSpPr/>
          <p:nvPr/>
        </p:nvSpPr>
        <p:spPr>
          <a:xfrm>
            <a:off x="1005480" y="1664640"/>
            <a:ext cx="7131960" cy="13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C’est l'équivalent d’un bureau virtuel accessible via internet.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On y trouve :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Num" idx="10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60C5A2E-F632-45DE-8A8E-F4C4BC93FBF2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31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ftr" idx="10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61" name="Google Shape;554;p55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260080" y="529200"/>
            <a:ext cx="1159200" cy="531720"/>
          </a:xfrm>
          <a:prstGeom prst="rect">
            <a:avLst/>
          </a:prstGeom>
          <a:ln w="0">
            <a:noFill/>
          </a:ln>
        </p:spPr>
      </p:pic>
      <p:sp>
        <p:nvSpPr>
          <p:cNvPr id="362" name="Google Shape;555;p55"/>
          <p:cNvSpPr/>
          <p:nvPr/>
        </p:nvSpPr>
        <p:spPr>
          <a:xfrm>
            <a:off x="1005480" y="1664640"/>
            <a:ext cx="7131960" cy="166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C’est l'équivalent d’un bureau virtuel accessible via internet.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On y trouve :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Une messagerie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Num" idx="11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F3FF5AD-30E2-4C5A-9AD9-E143A85D9FA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32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ftr" idx="11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66" name="Google Shape;566;p56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260080" y="529200"/>
            <a:ext cx="1159200" cy="531720"/>
          </a:xfrm>
          <a:prstGeom prst="rect">
            <a:avLst/>
          </a:prstGeom>
          <a:ln w="0">
            <a:noFill/>
          </a:ln>
        </p:spPr>
      </p:pic>
      <p:sp>
        <p:nvSpPr>
          <p:cNvPr id="367" name="Google Shape;567;p56"/>
          <p:cNvSpPr/>
          <p:nvPr/>
        </p:nvSpPr>
        <p:spPr>
          <a:xfrm>
            <a:off x="1005480" y="1664640"/>
            <a:ext cx="7131960" cy="19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C’est l'équivalent d’un bureau virtuel accessible via internet.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On y trouve :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Une messagerie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agenda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Num" idx="11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A8A5ED-2365-4E42-AFE4-38D93BEB5A58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33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ftr" idx="11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1" name="Google Shape;578;p57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260080" y="529200"/>
            <a:ext cx="1159200" cy="531720"/>
          </a:xfrm>
          <a:prstGeom prst="rect">
            <a:avLst/>
          </a:prstGeom>
          <a:ln w="0">
            <a:noFill/>
          </a:ln>
        </p:spPr>
      </p:pic>
      <p:sp>
        <p:nvSpPr>
          <p:cNvPr id="372" name="Google Shape;579;p57"/>
          <p:cNvSpPr/>
          <p:nvPr/>
        </p:nvSpPr>
        <p:spPr>
          <a:xfrm>
            <a:off x="1005480" y="1664640"/>
            <a:ext cx="7131960" cy="23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C’est l'équivalent d’un bureau virtuel accessible via internet.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On y trouve :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Une messagerie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agenda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Des contacts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Num" idx="11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9881FBE-115D-452D-B718-979E43D0561E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ftr" idx="11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6" name="Google Shape;590;p58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260080" y="529200"/>
            <a:ext cx="1159200" cy="531720"/>
          </a:xfrm>
          <a:prstGeom prst="rect">
            <a:avLst/>
          </a:prstGeom>
          <a:ln w="0">
            <a:noFill/>
          </a:ln>
        </p:spPr>
      </p:pic>
      <p:sp>
        <p:nvSpPr>
          <p:cNvPr id="377" name="Google Shape;591;p58"/>
          <p:cNvSpPr/>
          <p:nvPr/>
        </p:nvSpPr>
        <p:spPr>
          <a:xfrm>
            <a:off x="1005480" y="1664640"/>
            <a:ext cx="7131960" cy="29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C’est l'équivalent d’un bureau virtuel accessible via internet.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On y trouve :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Une messagerie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agenda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Des contacts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Les paramètres généraux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203040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Num" idx="11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9CCA8B6-881F-4BE5-B006-D5CBAE50AD97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35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ftr" idx="11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title"/>
          </p:nvPr>
        </p:nvSpPr>
        <p:spPr>
          <a:xfrm>
            <a:off x="628560" y="37620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81" name="Google Shape;602;p59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260080" y="529200"/>
            <a:ext cx="1159200" cy="531720"/>
          </a:xfrm>
          <a:prstGeom prst="rect">
            <a:avLst/>
          </a:prstGeom>
          <a:ln w="0">
            <a:noFill/>
          </a:ln>
        </p:spPr>
      </p:pic>
      <p:sp>
        <p:nvSpPr>
          <p:cNvPr id="382" name="Google Shape;603;p59"/>
          <p:cNvSpPr/>
          <p:nvPr/>
        </p:nvSpPr>
        <p:spPr>
          <a:xfrm>
            <a:off x="1005480" y="1664640"/>
            <a:ext cx="7131960" cy="32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C’est l'équivalent d’un bureau virtuel accessible via internet.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On y trouve :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Une messagerie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agenda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Des contacts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Les paramètres généraux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203040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366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accès à Pronote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3" name="Google Shape;604;p59" descr=""/>
          <p:cNvPicPr/>
          <p:nvPr/>
        </p:nvPicPr>
        <p:blipFill>
          <a:blip r:embed="rId2"/>
          <a:stretch/>
        </p:blipFill>
        <p:spPr>
          <a:xfrm>
            <a:off x="2597040" y="413640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Num" idx="11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9D5AC5-1A07-4744-B4B9-2E96F74C6CE4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36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ftr" idx="11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title"/>
          </p:nvPr>
        </p:nvSpPr>
        <p:spPr>
          <a:xfrm>
            <a:off x="717120" y="-17892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87" name="Google Shape;615;p60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359800" y="35640"/>
            <a:ext cx="1159200" cy="531720"/>
          </a:xfrm>
          <a:prstGeom prst="rect">
            <a:avLst/>
          </a:prstGeom>
          <a:ln w="0">
            <a:noFill/>
          </a:ln>
        </p:spPr>
      </p:pic>
      <p:pic>
        <p:nvPicPr>
          <p:cNvPr id="388" name="Google Shape;616;p60" descr=""/>
          <p:cNvPicPr/>
          <p:nvPr/>
        </p:nvPicPr>
        <p:blipFill>
          <a:blip r:embed="rId2"/>
          <a:stretch/>
        </p:blipFill>
        <p:spPr>
          <a:xfrm>
            <a:off x="0" y="568080"/>
            <a:ext cx="9143280" cy="4633920"/>
          </a:xfrm>
          <a:prstGeom prst="rect">
            <a:avLst/>
          </a:prstGeom>
          <a:ln w="38100">
            <a:solidFill>
              <a:srgbClr val="03989e"/>
            </a:solidFill>
            <a:round/>
          </a:ln>
        </p:spPr>
      </p:pic>
      <p:sp>
        <p:nvSpPr>
          <p:cNvPr id="389" name="Google Shape;617;p60"/>
          <p:cNvSpPr/>
          <p:nvPr/>
        </p:nvSpPr>
        <p:spPr>
          <a:xfrm>
            <a:off x="977040" y="5088240"/>
            <a:ext cx="630360" cy="110160"/>
          </a:xfrm>
          <a:prstGeom prst="rect">
            <a:avLst/>
          </a:prstGeom>
          <a:solidFill>
            <a:srgbClr val="0984b3"/>
          </a:solidFill>
          <a:ln w="12700">
            <a:solidFill>
              <a:srgbClr val="0984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900" spc="-1" strike="noStrike">
                <a:solidFill>
                  <a:schemeClr val="lt1"/>
                </a:solidFill>
                <a:latin typeface="Calibri"/>
                <a:ea typeface="Calibri"/>
              </a:rPr>
              <a:t>Enfant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Google Shape;618;p60"/>
          <p:cNvSpPr/>
          <p:nvPr/>
        </p:nvSpPr>
        <p:spPr>
          <a:xfrm>
            <a:off x="3146040" y="4526280"/>
            <a:ext cx="692280" cy="84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91" name="Google Shape;619;p60"/>
          <p:cNvSpPr/>
          <p:nvPr/>
        </p:nvSpPr>
        <p:spPr>
          <a:xfrm>
            <a:off x="3146040" y="3894120"/>
            <a:ext cx="69228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92" name="Google Shape;620;p60"/>
          <p:cNvSpPr/>
          <p:nvPr/>
        </p:nvSpPr>
        <p:spPr>
          <a:xfrm>
            <a:off x="3137400" y="3319200"/>
            <a:ext cx="76392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93" name="Google Shape;621;p60"/>
          <p:cNvSpPr/>
          <p:nvPr/>
        </p:nvSpPr>
        <p:spPr>
          <a:xfrm>
            <a:off x="3137400" y="2686680"/>
            <a:ext cx="76392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94" name="Google Shape;622;p60"/>
          <p:cNvSpPr/>
          <p:nvPr/>
        </p:nvSpPr>
        <p:spPr>
          <a:xfrm>
            <a:off x="3146040" y="2062440"/>
            <a:ext cx="57348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395" name="Google Shape;623;p60"/>
          <p:cNvSpPr/>
          <p:nvPr/>
        </p:nvSpPr>
        <p:spPr>
          <a:xfrm>
            <a:off x="3146040" y="1478160"/>
            <a:ext cx="1059120" cy="122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pic>
        <p:nvPicPr>
          <p:cNvPr id="396" name="Google Shape;624;p60" descr=""/>
          <p:cNvPicPr/>
          <p:nvPr/>
        </p:nvPicPr>
        <p:blipFill>
          <a:blip r:embed="rId3"/>
          <a:stretch/>
        </p:blipFill>
        <p:spPr>
          <a:xfrm>
            <a:off x="2073240" y="2154600"/>
            <a:ext cx="213480" cy="220680"/>
          </a:xfrm>
          <a:prstGeom prst="rect">
            <a:avLst/>
          </a:prstGeom>
          <a:ln w="0">
            <a:noFill/>
          </a:ln>
        </p:spPr>
      </p:pic>
      <p:sp>
        <p:nvSpPr>
          <p:cNvPr id="397" name="ZoneTexte 1"/>
          <p:cNvSpPr/>
          <p:nvPr/>
        </p:nvSpPr>
        <p:spPr>
          <a:xfrm>
            <a:off x="659880" y="1038960"/>
            <a:ext cx="1132200" cy="21132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800" spc="-1" strike="noStrike">
                <a:solidFill>
                  <a:schemeClr val="lt1"/>
                </a:solidFill>
                <a:latin typeface="Aptos Black"/>
                <a:ea typeface="Arial"/>
              </a:rPr>
              <a:t>DURAND Marie</a:t>
            </a:r>
            <a:endParaRPr b="0" lang="fr-FR" sz="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Num" idx="12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04A66C2-58A9-4ABE-AFCC-D7AD9CB65E86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ftr" idx="12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0" name="Google Shape;634;p61" descr=""/>
          <p:cNvPicPr/>
          <p:nvPr/>
        </p:nvPicPr>
        <p:blipFill>
          <a:blip r:embed="rId1"/>
          <a:stretch/>
        </p:blipFill>
        <p:spPr>
          <a:xfrm>
            <a:off x="0" y="568080"/>
            <a:ext cx="9143280" cy="4633920"/>
          </a:xfrm>
          <a:prstGeom prst="rect">
            <a:avLst/>
          </a:prstGeom>
          <a:ln w="38100">
            <a:solidFill>
              <a:srgbClr val="03989e"/>
            </a:solidFill>
            <a:round/>
          </a:ln>
        </p:spPr>
      </p:pic>
      <p:sp>
        <p:nvSpPr>
          <p:cNvPr id="401" name="Google Shape;635;p61"/>
          <p:cNvSpPr/>
          <p:nvPr/>
        </p:nvSpPr>
        <p:spPr>
          <a:xfrm>
            <a:off x="977040" y="5088240"/>
            <a:ext cx="630360" cy="110160"/>
          </a:xfrm>
          <a:prstGeom prst="rect">
            <a:avLst/>
          </a:prstGeom>
          <a:solidFill>
            <a:srgbClr val="0984b3"/>
          </a:solidFill>
          <a:ln w="12700">
            <a:solidFill>
              <a:srgbClr val="0984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900" spc="-1" strike="noStrike">
                <a:solidFill>
                  <a:schemeClr val="lt1"/>
                </a:solidFill>
                <a:latin typeface="Calibri"/>
                <a:ea typeface="Calibri"/>
              </a:rPr>
              <a:t>Enfant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Google Shape;636;p61"/>
          <p:cNvSpPr/>
          <p:nvPr/>
        </p:nvSpPr>
        <p:spPr>
          <a:xfrm>
            <a:off x="3146040" y="4526280"/>
            <a:ext cx="692280" cy="84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03" name="Google Shape;637;p61"/>
          <p:cNvSpPr/>
          <p:nvPr/>
        </p:nvSpPr>
        <p:spPr>
          <a:xfrm>
            <a:off x="3146040" y="3894120"/>
            <a:ext cx="69228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04" name="Google Shape;638;p61"/>
          <p:cNvSpPr/>
          <p:nvPr/>
        </p:nvSpPr>
        <p:spPr>
          <a:xfrm>
            <a:off x="3137400" y="3319200"/>
            <a:ext cx="76392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05" name="Google Shape;639;p61"/>
          <p:cNvSpPr/>
          <p:nvPr/>
        </p:nvSpPr>
        <p:spPr>
          <a:xfrm>
            <a:off x="3137400" y="2686680"/>
            <a:ext cx="76392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06" name="Google Shape;640;p61"/>
          <p:cNvSpPr/>
          <p:nvPr/>
        </p:nvSpPr>
        <p:spPr>
          <a:xfrm>
            <a:off x="3146040" y="2062440"/>
            <a:ext cx="57348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07" name="Google Shape;641;p61"/>
          <p:cNvSpPr/>
          <p:nvPr/>
        </p:nvSpPr>
        <p:spPr>
          <a:xfrm>
            <a:off x="3146040" y="1478160"/>
            <a:ext cx="1059120" cy="122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pic>
        <p:nvPicPr>
          <p:cNvPr id="408" name="Google Shape;642;p61" descr=""/>
          <p:cNvPicPr/>
          <p:nvPr/>
        </p:nvPicPr>
        <p:blipFill>
          <a:blip r:embed="rId2"/>
          <a:stretch/>
        </p:blipFill>
        <p:spPr>
          <a:xfrm>
            <a:off x="2073240" y="2154600"/>
            <a:ext cx="213480" cy="220680"/>
          </a:xfrm>
          <a:prstGeom prst="rect">
            <a:avLst/>
          </a:prstGeom>
          <a:ln w="0">
            <a:noFill/>
          </a:ln>
        </p:spPr>
      </p:pic>
      <p:sp>
        <p:nvSpPr>
          <p:cNvPr id="409" name="Google Shape;643;p61"/>
          <p:cNvSpPr/>
          <p:nvPr/>
        </p:nvSpPr>
        <p:spPr>
          <a:xfrm>
            <a:off x="332640" y="2145960"/>
            <a:ext cx="80964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10" name="Google Shape;644;p61"/>
          <p:cNvSpPr/>
          <p:nvPr/>
        </p:nvSpPr>
        <p:spPr>
          <a:xfrm>
            <a:off x="1922040" y="2531160"/>
            <a:ext cx="110628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Les dernières infos publiées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11" name="Google Shape;645;p61"/>
          <p:cNvCxnSpPr>
            <a:stCxn id="409" idx="6"/>
            <a:endCxn id="410" idx="1"/>
          </p:cNvCxnSpPr>
          <p:nvPr/>
        </p:nvCxnSpPr>
        <p:spPr>
          <a:xfrm>
            <a:off x="1142280" y="2282760"/>
            <a:ext cx="780120" cy="465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412" name="Google Shape;646;p61"/>
          <p:cNvCxnSpPr>
            <a:stCxn id="410" idx="0"/>
            <a:endCxn id="413" idx="3"/>
          </p:cNvCxnSpPr>
          <p:nvPr/>
        </p:nvCxnSpPr>
        <p:spPr>
          <a:xfrm flipV="1">
            <a:off x="2475000" y="1175760"/>
            <a:ext cx="64800" cy="13557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13" name="Google Shape;647;p61"/>
          <p:cNvSpPr/>
          <p:nvPr/>
        </p:nvSpPr>
        <p:spPr>
          <a:xfrm>
            <a:off x="2371320" y="942480"/>
            <a:ext cx="114768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414" name="Google Shape;648;p61"/>
          <p:cNvCxnSpPr>
            <a:stCxn id="413" idx="6"/>
          </p:cNvCxnSpPr>
          <p:nvPr/>
        </p:nvCxnSpPr>
        <p:spPr>
          <a:xfrm>
            <a:off x="3519000" y="1079280"/>
            <a:ext cx="239760" cy="2743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15" name="Google Shape;649;p61"/>
          <p:cNvSpPr/>
          <p:nvPr/>
        </p:nvSpPr>
        <p:spPr>
          <a:xfrm>
            <a:off x="166680" y="3799080"/>
            <a:ext cx="80964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16" name="Google Shape;650;p61"/>
          <p:cNvSpPr/>
          <p:nvPr/>
        </p:nvSpPr>
        <p:spPr>
          <a:xfrm>
            <a:off x="1304640" y="3700440"/>
            <a:ext cx="110628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Les prochains rdv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17" name="Google Shape;651;p61"/>
          <p:cNvCxnSpPr>
            <a:stCxn id="415" idx="6"/>
            <a:endCxn id="416" idx="1"/>
          </p:cNvCxnSpPr>
          <p:nvPr/>
        </p:nvCxnSpPr>
        <p:spPr>
          <a:xfrm flipV="1">
            <a:off x="976320" y="3917160"/>
            <a:ext cx="328680" cy="190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18" name="Google Shape;652;p61"/>
          <p:cNvSpPr/>
          <p:nvPr/>
        </p:nvSpPr>
        <p:spPr>
          <a:xfrm>
            <a:off x="6550200" y="971280"/>
            <a:ext cx="5119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19" name="Google Shape;653;p61"/>
          <p:cNvSpPr/>
          <p:nvPr/>
        </p:nvSpPr>
        <p:spPr>
          <a:xfrm>
            <a:off x="7350840" y="952560"/>
            <a:ext cx="89856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Nos outils préférés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20" name="Google Shape;654;p61"/>
          <p:cNvCxnSpPr>
            <a:stCxn id="418" idx="6"/>
            <a:endCxn id="419" idx="1"/>
          </p:cNvCxnSpPr>
          <p:nvPr/>
        </p:nvCxnSpPr>
        <p:spPr>
          <a:xfrm>
            <a:off x="7062120" y="1108080"/>
            <a:ext cx="289080" cy="615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21" name="Google Shape;655;p61"/>
          <p:cNvSpPr/>
          <p:nvPr/>
        </p:nvSpPr>
        <p:spPr>
          <a:xfrm>
            <a:off x="57960" y="588600"/>
            <a:ext cx="152028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22" name="Google Shape;656;p61"/>
          <p:cNvSpPr/>
          <p:nvPr/>
        </p:nvSpPr>
        <p:spPr>
          <a:xfrm>
            <a:off x="1608120" y="151920"/>
            <a:ext cx="110628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revenir à l’accueil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23" name="Google Shape;657;p61"/>
          <p:cNvCxnSpPr>
            <a:endCxn id="422" idx="1"/>
          </p:cNvCxnSpPr>
          <p:nvPr/>
        </p:nvCxnSpPr>
        <p:spPr>
          <a:xfrm flipV="1">
            <a:off x="729360" y="368640"/>
            <a:ext cx="879120" cy="222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24" name="Google Shape;658;p61"/>
          <p:cNvSpPr/>
          <p:nvPr/>
        </p:nvSpPr>
        <p:spPr>
          <a:xfrm>
            <a:off x="7174800" y="58068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425" name="Google Shape;659;p61"/>
          <p:cNvCxnSpPr>
            <a:stCxn id="424" idx="2"/>
            <a:endCxn id="422" idx="3"/>
          </p:cNvCxnSpPr>
          <p:nvPr/>
        </p:nvCxnSpPr>
        <p:spPr>
          <a:xfrm flipH="1" flipV="1">
            <a:off x="2714400" y="368640"/>
            <a:ext cx="4460760" cy="3492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426" name="Google Shape;660;p61"/>
          <p:cNvCxnSpPr>
            <a:stCxn id="419" idx="0"/>
            <a:endCxn id="427" idx="5"/>
          </p:cNvCxnSpPr>
          <p:nvPr/>
        </p:nvCxnSpPr>
        <p:spPr>
          <a:xfrm flipH="1" flipV="1">
            <a:off x="7631640" y="805320"/>
            <a:ext cx="168840" cy="1476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27" name="Google Shape;661;p61"/>
          <p:cNvSpPr/>
          <p:nvPr/>
        </p:nvSpPr>
        <p:spPr>
          <a:xfrm>
            <a:off x="7399080" y="57204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28" name="Google Shape;662;p61"/>
          <p:cNvSpPr/>
          <p:nvPr/>
        </p:nvSpPr>
        <p:spPr>
          <a:xfrm>
            <a:off x="7654320" y="58068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29" name="Google Shape;663;p61"/>
          <p:cNvSpPr/>
          <p:nvPr/>
        </p:nvSpPr>
        <p:spPr>
          <a:xfrm>
            <a:off x="7883280" y="58932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30" name="Google Shape;664;p61"/>
          <p:cNvSpPr/>
          <p:nvPr/>
        </p:nvSpPr>
        <p:spPr>
          <a:xfrm>
            <a:off x="8094240" y="58068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31" name="Google Shape;665;p61"/>
          <p:cNvSpPr/>
          <p:nvPr/>
        </p:nvSpPr>
        <p:spPr>
          <a:xfrm>
            <a:off x="8323200" y="58068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32" name="Google Shape;666;p61"/>
          <p:cNvSpPr/>
          <p:nvPr/>
        </p:nvSpPr>
        <p:spPr>
          <a:xfrm>
            <a:off x="5624280" y="156600"/>
            <a:ext cx="157140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Messagerie interne propre au collège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3" name="Google Shape;667;p61"/>
          <p:cNvCxnSpPr>
            <a:stCxn id="428" idx="1"/>
            <a:endCxn id="432" idx="3"/>
          </p:cNvCxnSpPr>
          <p:nvPr/>
        </p:nvCxnSpPr>
        <p:spPr>
          <a:xfrm flipH="1" flipV="1">
            <a:off x="7195680" y="373320"/>
            <a:ext cx="498960" cy="2476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34" name="Google Shape;668;p61"/>
          <p:cNvSpPr/>
          <p:nvPr/>
        </p:nvSpPr>
        <p:spPr>
          <a:xfrm>
            <a:off x="8411400" y="1037160"/>
            <a:ext cx="419040" cy="25092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Aide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5" name="Google Shape;669;p61"/>
          <p:cNvCxnSpPr>
            <a:stCxn id="429" idx="5"/>
            <a:endCxn id="434" idx="0"/>
          </p:cNvCxnSpPr>
          <p:nvPr/>
        </p:nvCxnSpPr>
        <p:spPr>
          <a:xfrm>
            <a:off x="8115840" y="822600"/>
            <a:ext cx="505440" cy="2149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36" name="Google Shape;670;p61"/>
          <p:cNvSpPr/>
          <p:nvPr/>
        </p:nvSpPr>
        <p:spPr>
          <a:xfrm>
            <a:off x="7520760" y="7920"/>
            <a:ext cx="66132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Mon compte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7" name="Google Shape;671;p61"/>
          <p:cNvCxnSpPr>
            <a:stCxn id="430" idx="0"/>
            <a:endCxn id="436" idx="2"/>
          </p:cNvCxnSpPr>
          <p:nvPr/>
        </p:nvCxnSpPr>
        <p:spPr>
          <a:xfrm flipH="1" flipV="1">
            <a:off x="7851240" y="441720"/>
            <a:ext cx="379800" cy="1393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38" name="Google Shape;672;p61"/>
          <p:cNvSpPr/>
          <p:nvPr/>
        </p:nvSpPr>
        <p:spPr>
          <a:xfrm>
            <a:off x="8226360" y="-2880"/>
            <a:ext cx="91872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se déconnecter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9" name="Google Shape;673;p61"/>
          <p:cNvCxnSpPr>
            <a:stCxn id="431" idx="7"/>
            <a:endCxn id="438" idx="2"/>
          </p:cNvCxnSpPr>
          <p:nvPr/>
        </p:nvCxnSpPr>
        <p:spPr>
          <a:xfrm flipV="1">
            <a:off x="8555760" y="430920"/>
            <a:ext cx="130320" cy="1900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40" name="Google Shape;674;p61"/>
          <p:cNvSpPr/>
          <p:nvPr/>
        </p:nvSpPr>
        <p:spPr>
          <a:xfrm>
            <a:off x="8909280" y="103320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41" name="Google Shape;675;p61"/>
          <p:cNvSpPr/>
          <p:nvPr/>
        </p:nvSpPr>
        <p:spPr>
          <a:xfrm>
            <a:off x="8136720" y="1760040"/>
            <a:ext cx="918720" cy="6166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Options d’affichage de la page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42" name="Google Shape;676;p61"/>
          <p:cNvCxnSpPr>
            <a:stCxn id="440" idx="3"/>
          </p:cNvCxnSpPr>
          <p:nvPr/>
        </p:nvCxnSpPr>
        <p:spPr>
          <a:xfrm flipH="1">
            <a:off x="8782920" y="1266480"/>
            <a:ext cx="166680" cy="5101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43" name="Google Shape;678;p61"/>
          <p:cNvSpPr/>
          <p:nvPr/>
        </p:nvSpPr>
        <p:spPr>
          <a:xfrm>
            <a:off x="1542600" y="1017000"/>
            <a:ext cx="66132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Mon compte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44" name="Google Shape;679;p61"/>
          <p:cNvCxnSpPr>
            <a:stCxn id="445" idx="7"/>
            <a:endCxn id="443" idx="1"/>
          </p:cNvCxnSpPr>
          <p:nvPr/>
        </p:nvCxnSpPr>
        <p:spPr>
          <a:xfrm>
            <a:off x="1285200" y="1146600"/>
            <a:ext cx="257760" cy="87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46" name="Google Shape;680;p61"/>
          <p:cNvSpPr/>
          <p:nvPr/>
        </p:nvSpPr>
        <p:spPr>
          <a:xfrm>
            <a:off x="181800" y="4541760"/>
            <a:ext cx="892800" cy="3085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47" name="Google Shape;681;p61"/>
          <p:cNvSpPr/>
          <p:nvPr/>
        </p:nvSpPr>
        <p:spPr>
          <a:xfrm>
            <a:off x="1400400" y="4501080"/>
            <a:ext cx="110628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Infos de mon enfant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48" name="Google Shape;682;p61"/>
          <p:cNvCxnSpPr/>
          <p:nvPr/>
        </p:nvCxnSpPr>
        <p:spPr>
          <a:xfrm flipV="1">
            <a:off x="1073880" y="4684680"/>
            <a:ext cx="328320" cy="169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49" name="ZoneTexte 1"/>
          <p:cNvSpPr/>
          <p:nvPr/>
        </p:nvSpPr>
        <p:spPr>
          <a:xfrm>
            <a:off x="689760" y="1125720"/>
            <a:ext cx="778320" cy="1684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480" bIns="4248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550" spc="-1" strike="noStrike">
                <a:solidFill>
                  <a:schemeClr val="lt1"/>
                </a:solidFill>
                <a:latin typeface="Aptos Black"/>
                <a:ea typeface="Arial"/>
              </a:rPr>
              <a:t>DURAND Marie</a:t>
            </a:r>
            <a:endParaRPr b="0" lang="fr-FR" sz="55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5" name="Google Shape;677;p61"/>
          <p:cNvSpPr/>
          <p:nvPr/>
        </p:nvSpPr>
        <p:spPr>
          <a:xfrm>
            <a:off x="312840" y="1053000"/>
            <a:ext cx="1139040" cy="6400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Num" idx="12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28BA8C-104F-4ED6-A13A-C3E5AA26F2B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ftr" idx="12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2" name="Google Shape;692;p62" descr=""/>
          <p:cNvPicPr/>
          <p:nvPr/>
        </p:nvPicPr>
        <p:blipFill>
          <a:blip r:embed="rId1"/>
          <a:stretch/>
        </p:blipFill>
        <p:spPr>
          <a:xfrm>
            <a:off x="1206720" y="209160"/>
            <a:ext cx="3643560" cy="3651480"/>
          </a:xfrm>
          <a:prstGeom prst="rect">
            <a:avLst/>
          </a:prstGeom>
          <a:ln w="0">
            <a:noFill/>
          </a:ln>
        </p:spPr>
      </p:pic>
      <p:sp>
        <p:nvSpPr>
          <p:cNvPr id="453" name="Google Shape;693;p62"/>
          <p:cNvSpPr/>
          <p:nvPr/>
        </p:nvSpPr>
        <p:spPr>
          <a:xfrm>
            <a:off x="2831040" y="1189440"/>
            <a:ext cx="394920" cy="183960"/>
          </a:xfrm>
          <a:prstGeom prst="rect">
            <a:avLst/>
          </a:prstGeom>
          <a:solidFill>
            <a:srgbClr val="0984b3"/>
          </a:solidFill>
          <a:ln w="12700">
            <a:solidFill>
              <a:srgbClr val="0984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lt1"/>
                </a:solidFill>
                <a:latin typeface="Calibri"/>
                <a:ea typeface="Calibri"/>
              </a:rPr>
              <a:t>N…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Google Shape;694;p62"/>
          <p:cNvSpPr/>
          <p:nvPr/>
        </p:nvSpPr>
        <p:spPr>
          <a:xfrm>
            <a:off x="2595600" y="1189440"/>
            <a:ext cx="762480" cy="183960"/>
          </a:xfrm>
          <a:prstGeom prst="rect">
            <a:avLst/>
          </a:prstGeom>
          <a:solidFill>
            <a:srgbClr val="0984b3"/>
          </a:solidFill>
          <a:ln w="12700">
            <a:solidFill>
              <a:srgbClr val="0984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900" spc="-1" strike="noStrike">
                <a:solidFill>
                  <a:schemeClr val="lt1"/>
                </a:solidFill>
                <a:latin typeface="Calibri"/>
                <a:ea typeface="Calibri"/>
              </a:rPr>
              <a:t>Enfant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Google Shape;695;p62"/>
          <p:cNvSpPr/>
          <p:nvPr/>
        </p:nvSpPr>
        <p:spPr>
          <a:xfrm>
            <a:off x="4361040" y="396000"/>
            <a:ext cx="2725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56" name="Google Shape;696;p62"/>
          <p:cNvSpPr/>
          <p:nvPr/>
        </p:nvSpPr>
        <p:spPr>
          <a:xfrm>
            <a:off x="5083920" y="366840"/>
            <a:ext cx="2852640" cy="6166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Permet de « ranger » votre page d’accueil Néo comme vous le souhaitez. 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Maintenez cliqué et déplacez les cadres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57" name="Google Shape;697;p62"/>
          <p:cNvCxnSpPr>
            <a:stCxn id="455" idx="6"/>
            <a:endCxn id="456" idx="1"/>
          </p:cNvCxnSpPr>
          <p:nvPr/>
        </p:nvCxnSpPr>
        <p:spPr>
          <a:xfrm>
            <a:off x="4633560" y="532800"/>
            <a:ext cx="450720" cy="1425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58" name="Google Shape;698;p62"/>
          <p:cNvSpPr/>
          <p:nvPr/>
        </p:nvSpPr>
        <p:spPr>
          <a:xfrm>
            <a:off x="4634640" y="2279880"/>
            <a:ext cx="285264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Chaque catégorie est cliquable et vous donne accès aux informations citées.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59" name="Google Shape;699;p62"/>
          <p:cNvCxnSpPr>
            <a:stCxn id="458" idx="1"/>
          </p:cNvCxnSpPr>
          <p:nvPr/>
        </p:nvCxnSpPr>
        <p:spPr>
          <a:xfrm flipH="1" flipV="1">
            <a:off x="3079080" y="1556280"/>
            <a:ext cx="1555920" cy="9406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460" name="Google Shape;700;p62"/>
          <p:cNvCxnSpPr>
            <a:stCxn id="458" idx="1"/>
          </p:cNvCxnSpPr>
          <p:nvPr/>
        </p:nvCxnSpPr>
        <p:spPr>
          <a:xfrm flipH="1" flipV="1">
            <a:off x="3231360" y="2007720"/>
            <a:ext cx="1403640" cy="4892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461" name="Google Shape;701;p62"/>
          <p:cNvCxnSpPr>
            <a:stCxn id="458" idx="1"/>
          </p:cNvCxnSpPr>
          <p:nvPr/>
        </p:nvCxnSpPr>
        <p:spPr>
          <a:xfrm flipH="1">
            <a:off x="2835720" y="2496600"/>
            <a:ext cx="1799280" cy="482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462" name="Google Shape;702;p62"/>
          <p:cNvCxnSpPr>
            <a:stCxn id="458" idx="1"/>
          </p:cNvCxnSpPr>
          <p:nvPr/>
        </p:nvCxnSpPr>
        <p:spPr>
          <a:xfrm flipH="1">
            <a:off x="3481560" y="2496600"/>
            <a:ext cx="1153440" cy="4795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463" name="Google Shape;703;p62"/>
          <p:cNvCxnSpPr>
            <a:stCxn id="458" idx="1"/>
          </p:cNvCxnSpPr>
          <p:nvPr/>
        </p:nvCxnSpPr>
        <p:spPr>
          <a:xfrm flipH="1">
            <a:off x="3481560" y="2496600"/>
            <a:ext cx="1153440" cy="9684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Tout un programme !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99" name="Google Shape;152;p27"/>
          <p:cNvCxnSpPr/>
          <p:nvPr/>
        </p:nvCxnSpPr>
        <p:spPr>
          <a:xfrm>
            <a:off x="628560" y="10695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00" name="Google Shape;153;p27"/>
          <p:cNvSpPr/>
          <p:nvPr/>
        </p:nvSpPr>
        <p:spPr>
          <a:xfrm>
            <a:off x="2009880" y="1308600"/>
            <a:ext cx="5932440" cy="29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24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📖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Le livret scolaire unique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  ✔ 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ÉduConnect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📚 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Scolarité Services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🦋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	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	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5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36FB222-8F18-4440-A5AB-0EF20624E100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ftr" idx="5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Google Shape;156;p27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594520" y="3180960"/>
            <a:ext cx="1159200" cy="53172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157;p27" descr=""/>
          <p:cNvPicPr/>
          <p:nvPr/>
        </p:nvPicPr>
        <p:blipFill>
          <a:blip r:embed="rId2"/>
          <a:stretch/>
        </p:blipFill>
        <p:spPr>
          <a:xfrm>
            <a:off x="2585160" y="3820320"/>
            <a:ext cx="1942200" cy="654840"/>
          </a:xfrm>
          <a:prstGeom prst="rect">
            <a:avLst/>
          </a:prstGeom>
          <a:ln w="0">
            <a:noFill/>
          </a:ln>
        </p:spPr>
      </p:pic>
      <p:pic>
        <p:nvPicPr>
          <p:cNvPr id="105" name="Google Shape;158;p27" descr=""/>
          <p:cNvPicPr/>
          <p:nvPr/>
        </p:nvPicPr>
        <p:blipFill>
          <a:blip r:embed="rId3"/>
          <a:stretch/>
        </p:blipFill>
        <p:spPr>
          <a:xfrm>
            <a:off x="2073960" y="3244320"/>
            <a:ext cx="403920" cy="40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Num" idx="12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031E69-09CF-4A3E-91BF-D4600F645E82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37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ftr" idx="12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title"/>
          </p:nvPr>
        </p:nvSpPr>
        <p:spPr>
          <a:xfrm>
            <a:off x="717120" y="-17892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chemeClr val="lt1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Néo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467" name="Google Shape;714;p63" descr=""/>
          <p:cNvPicPr/>
          <p:nvPr/>
        </p:nvPicPr>
        <p:blipFill>
          <a:blip r:embed="rId1"/>
          <a:srcRect l="0" t="0" r="47771" b="0"/>
          <a:stretch/>
        </p:blipFill>
        <p:spPr>
          <a:xfrm>
            <a:off x="2359800" y="35640"/>
            <a:ext cx="1159200" cy="531720"/>
          </a:xfrm>
          <a:prstGeom prst="rect">
            <a:avLst/>
          </a:prstGeom>
          <a:ln w="0">
            <a:noFill/>
          </a:ln>
        </p:spPr>
      </p:pic>
      <p:pic>
        <p:nvPicPr>
          <p:cNvPr id="468" name="Google Shape;715;p63" descr=""/>
          <p:cNvPicPr/>
          <p:nvPr/>
        </p:nvPicPr>
        <p:blipFill>
          <a:blip r:embed="rId2"/>
          <a:stretch/>
        </p:blipFill>
        <p:spPr>
          <a:xfrm>
            <a:off x="0" y="576360"/>
            <a:ext cx="9143280" cy="4633920"/>
          </a:xfrm>
          <a:prstGeom prst="rect">
            <a:avLst/>
          </a:prstGeom>
          <a:ln w="38100">
            <a:solidFill>
              <a:srgbClr val="03989e"/>
            </a:solidFill>
            <a:round/>
          </a:ln>
        </p:spPr>
      </p:pic>
      <p:sp>
        <p:nvSpPr>
          <p:cNvPr id="469" name="Google Shape;716;p63"/>
          <p:cNvSpPr/>
          <p:nvPr/>
        </p:nvSpPr>
        <p:spPr>
          <a:xfrm>
            <a:off x="977040" y="5088240"/>
            <a:ext cx="630360" cy="110160"/>
          </a:xfrm>
          <a:prstGeom prst="rect">
            <a:avLst/>
          </a:prstGeom>
          <a:solidFill>
            <a:srgbClr val="0984b3"/>
          </a:solidFill>
          <a:ln w="12700">
            <a:solidFill>
              <a:srgbClr val="0984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900" spc="-1" strike="noStrike">
                <a:solidFill>
                  <a:schemeClr val="lt1"/>
                </a:solidFill>
                <a:latin typeface="Calibri"/>
                <a:ea typeface="Calibri"/>
              </a:rPr>
              <a:t>Enfant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Google Shape;717;p63"/>
          <p:cNvSpPr/>
          <p:nvPr/>
        </p:nvSpPr>
        <p:spPr>
          <a:xfrm>
            <a:off x="3146040" y="4526280"/>
            <a:ext cx="692280" cy="846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71" name="Google Shape;718;p63"/>
          <p:cNvSpPr/>
          <p:nvPr/>
        </p:nvSpPr>
        <p:spPr>
          <a:xfrm>
            <a:off x="3146040" y="3894120"/>
            <a:ext cx="69228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72" name="Google Shape;719;p63"/>
          <p:cNvSpPr/>
          <p:nvPr/>
        </p:nvSpPr>
        <p:spPr>
          <a:xfrm>
            <a:off x="3137400" y="3319200"/>
            <a:ext cx="76392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73" name="Google Shape;720;p63"/>
          <p:cNvSpPr/>
          <p:nvPr/>
        </p:nvSpPr>
        <p:spPr>
          <a:xfrm>
            <a:off x="3137400" y="2686680"/>
            <a:ext cx="76392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74" name="Google Shape;721;p63"/>
          <p:cNvSpPr/>
          <p:nvPr/>
        </p:nvSpPr>
        <p:spPr>
          <a:xfrm>
            <a:off x="3146040" y="2062440"/>
            <a:ext cx="573480" cy="113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75" name="Google Shape;722;p63"/>
          <p:cNvSpPr/>
          <p:nvPr/>
        </p:nvSpPr>
        <p:spPr>
          <a:xfrm>
            <a:off x="3146040" y="1478160"/>
            <a:ext cx="1059120" cy="122400"/>
          </a:xfrm>
          <a:prstGeom prst="rect">
            <a:avLst/>
          </a:prstGeom>
          <a:solidFill>
            <a:schemeClr val="lt1"/>
          </a:solidFill>
          <a:ln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9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pic>
        <p:nvPicPr>
          <p:cNvPr id="476" name="Google Shape;723;p63" descr=""/>
          <p:cNvPicPr/>
          <p:nvPr/>
        </p:nvPicPr>
        <p:blipFill>
          <a:blip r:embed="rId3"/>
          <a:stretch/>
        </p:blipFill>
        <p:spPr>
          <a:xfrm>
            <a:off x="2073240" y="2154600"/>
            <a:ext cx="213480" cy="220680"/>
          </a:xfrm>
          <a:prstGeom prst="rect">
            <a:avLst/>
          </a:prstGeom>
          <a:ln w="0">
            <a:noFill/>
          </a:ln>
        </p:spPr>
      </p:pic>
      <p:sp>
        <p:nvSpPr>
          <p:cNvPr id="477" name="Google Shape;724;p63"/>
          <p:cNvSpPr/>
          <p:nvPr/>
        </p:nvSpPr>
        <p:spPr>
          <a:xfrm>
            <a:off x="6415560" y="1155240"/>
            <a:ext cx="654480" cy="645480"/>
          </a:xfrm>
          <a:prstGeom prst="ellipse">
            <a:avLst/>
          </a:prstGeom>
          <a:noFill/>
          <a:ln w="57150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478" name="Google Shape;725;p63"/>
          <p:cNvSpPr/>
          <p:nvPr/>
        </p:nvSpPr>
        <p:spPr>
          <a:xfrm>
            <a:off x="6332400" y="2251440"/>
            <a:ext cx="1684080" cy="4798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700" spc="-1" strike="noStrike">
                <a:solidFill>
                  <a:schemeClr val="dk1"/>
                </a:solidFill>
                <a:latin typeface="Calibri"/>
                <a:ea typeface="Calibri"/>
              </a:rPr>
              <a:t>🥳🥳🥳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79" name="Google Shape;726;p63"/>
          <p:cNvCxnSpPr>
            <a:stCxn id="477" idx="4"/>
          </p:cNvCxnSpPr>
          <p:nvPr/>
        </p:nvCxnSpPr>
        <p:spPr>
          <a:xfrm>
            <a:off x="6742800" y="1800720"/>
            <a:ext cx="397080" cy="451440"/>
          </a:xfrm>
          <a:prstGeom prst="straightConnector1">
            <a:avLst/>
          </a:prstGeom>
          <a:ln w="38100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480" name="Google Shape;727;p63"/>
          <p:cNvSpPr/>
          <p:nvPr/>
        </p:nvSpPr>
        <p:spPr>
          <a:xfrm>
            <a:off x="172080" y="2149560"/>
            <a:ext cx="5871240" cy="117252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0" lang="fr" sz="3000" spc="-1" strike="noStrike">
                <a:solidFill>
                  <a:schemeClr val="lt1"/>
                </a:solidFill>
                <a:latin typeface="Calibri"/>
                <a:ea typeface="Calibri"/>
              </a:rPr>
              <a:t>Zoom sur </a:t>
            </a: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1" name="Google Shape;728;p63" descr=""/>
          <p:cNvPicPr/>
          <p:nvPr/>
        </p:nvPicPr>
        <p:blipFill>
          <a:blip r:embed="rId4"/>
          <a:stretch/>
        </p:blipFill>
        <p:spPr>
          <a:xfrm>
            <a:off x="3271320" y="2388240"/>
            <a:ext cx="1942200" cy="654840"/>
          </a:xfrm>
          <a:prstGeom prst="rect">
            <a:avLst/>
          </a:prstGeom>
          <a:ln w="0">
            <a:noFill/>
          </a:ln>
        </p:spPr>
      </p:pic>
      <p:sp>
        <p:nvSpPr>
          <p:cNvPr id="482" name="ZoneTexte 1"/>
          <p:cNvSpPr/>
          <p:nvPr/>
        </p:nvSpPr>
        <p:spPr>
          <a:xfrm>
            <a:off x="667080" y="1092960"/>
            <a:ext cx="1132200" cy="21132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800" spc="-1" strike="noStrike">
                <a:solidFill>
                  <a:schemeClr val="lt1"/>
                </a:solidFill>
                <a:latin typeface="Aptos Black"/>
                <a:ea typeface="Arial"/>
              </a:rPr>
              <a:t>DURAND Marie</a:t>
            </a:r>
            <a:endParaRPr b="0" lang="fr-FR" sz="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28560" y="1720440"/>
            <a:ext cx="7886160" cy="993600"/>
          </a:xfrm>
          <a:prstGeom prst="rect">
            <a:avLst/>
          </a:prstGeom>
          <a:solidFill>
            <a:srgbClr val="03989e"/>
          </a:solidFill>
          <a:ln w="9360">
            <a:solidFill>
              <a:srgbClr val="03989e"/>
            </a:solidFill>
            <a:round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1" lang="fr" sz="3000" spc="-1" strike="noStrike">
                <a:solidFill>
                  <a:schemeClr val="lt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sldNum" idx="12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3977AAC-0548-4E39-ACCB-BD26C43EF3E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41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ftr" idx="12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6" name="Google Shape;739;p64" descr=""/>
          <p:cNvPicPr/>
          <p:nvPr/>
        </p:nvPicPr>
        <p:blipFill>
          <a:blip r:embed="rId1"/>
          <a:stretch/>
        </p:blipFill>
        <p:spPr>
          <a:xfrm>
            <a:off x="2554200" y="186084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488" name="Google Shape;748;p65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489" name="Google Shape;749;p65"/>
          <p:cNvSpPr/>
          <p:nvPr/>
        </p:nvSpPr>
        <p:spPr>
          <a:xfrm>
            <a:off x="2415960" y="1348200"/>
            <a:ext cx="43113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accès à des informations sur la scolarité de vos enfants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ldNum" idx="12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E6401A3-AFEC-48B1-A988-B65975A7CAA4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42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ftr" idx="12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2" name="Google Shape;752;p65" descr=""/>
          <p:cNvPicPr/>
          <p:nvPr/>
        </p:nvPicPr>
        <p:blipFill>
          <a:blip r:embed="rId1"/>
          <a:stretch/>
        </p:blipFill>
        <p:spPr>
          <a:xfrm>
            <a:off x="2583000" y="24516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494" name="Google Shape;761;p66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495" name="Google Shape;762;p66"/>
          <p:cNvSpPr/>
          <p:nvPr/>
        </p:nvSpPr>
        <p:spPr>
          <a:xfrm>
            <a:off x="2415960" y="1348200"/>
            <a:ext cx="4311360" cy="13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accès à des informations sur la scolarité de vos enfants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Sur ordinateur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sldNum" idx="13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AF194A-346C-4EE1-ABE1-53370E95359E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43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ftr" idx="13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8" name="Google Shape;765;p66" descr=""/>
          <p:cNvPicPr/>
          <p:nvPr/>
        </p:nvPicPr>
        <p:blipFill>
          <a:blip r:embed="rId1"/>
          <a:stretch/>
        </p:blipFill>
        <p:spPr>
          <a:xfrm>
            <a:off x="2583000" y="24516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00" name="Google Shape;774;p67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01" name="Google Shape;775;p67"/>
          <p:cNvSpPr/>
          <p:nvPr/>
        </p:nvSpPr>
        <p:spPr>
          <a:xfrm>
            <a:off x="2415960" y="1348200"/>
            <a:ext cx="4311360" cy="19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accès à des informations sur la scolarité de vos enfants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Sur ordinateur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Via une application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sldNum" idx="13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460A73-B522-4B96-B407-A54B5F691704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ftr" idx="13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4" name="Google Shape;778;p67" descr=""/>
          <p:cNvPicPr/>
          <p:nvPr/>
        </p:nvPicPr>
        <p:blipFill>
          <a:blip r:embed="rId1"/>
          <a:stretch/>
        </p:blipFill>
        <p:spPr>
          <a:xfrm>
            <a:off x="2583000" y="24516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06" name="Google Shape;787;p68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07" name="Google Shape;788;p68"/>
          <p:cNvSpPr/>
          <p:nvPr/>
        </p:nvSpPr>
        <p:spPr>
          <a:xfrm>
            <a:off x="2415960" y="1348200"/>
            <a:ext cx="43113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accès à des informations sur la scolarité de vos enfants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sldNum" idx="13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573FD47-5104-436D-9E1C-E445156AC5FB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45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ftr" idx="13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Google Shape;791;p68"/>
          <p:cNvSpPr/>
          <p:nvPr/>
        </p:nvSpPr>
        <p:spPr>
          <a:xfrm>
            <a:off x="2957040" y="2571840"/>
            <a:ext cx="3229200" cy="102816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🤔 </a:t>
            </a:r>
            <a:r>
              <a:rPr b="1" lang="fr" sz="2100" spc="-1" strike="noStrike">
                <a:solidFill>
                  <a:schemeClr val="lt1"/>
                </a:solidFill>
                <a:latin typeface="Calibri"/>
                <a:ea typeface="Calibri"/>
              </a:rPr>
              <a:t>Et on y trouve quoi ?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1" name="Google Shape;792;p68" descr=""/>
          <p:cNvPicPr/>
          <p:nvPr/>
        </p:nvPicPr>
        <p:blipFill>
          <a:blip r:embed="rId1"/>
          <a:stretch/>
        </p:blipFill>
        <p:spPr>
          <a:xfrm>
            <a:off x="2570760" y="26136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13" name="Google Shape;801;p69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14" name="PlaceHolder 2"/>
          <p:cNvSpPr>
            <a:spLocks noGrp="1"/>
          </p:cNvSpPr>
          <p:nvPr>
            <p:ph type="sldNum" idx="13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0B28826-9681-483D-9D89-69181FB02FE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46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ftr" idx="13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Google Shape;804;p69"/>
          <p:cNvSpPr/>
          <p:nvPr/>
        </p:nvSpPr>
        <p:spPr>
          <a:xfrm>
            <a:off x="628560" y="1483200"/>
            <a:ext cx="7886160" cy="49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Trouver des informations sur l’établissement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Google Shape;805;p69"/>
          <p:cNvSpPr/>
          <p:nvPr/>
        </p:nvSpPr>
        <p:spPr>
          <a:xfrm>
            <a:off x="2415960" y="88596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outil qui permet de…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8" name="Google Shape;806;p69" descr=""/>
          <p:cNvPicPr/>
          <p:nvPr/>
        </p:nvPicPr>
        <p:blipFill>
          <a:blip r:embed="rId1"/>
          <a:stretch/>
        </p:blipFill>
        <p:spPr>
          <a:xfrm>
            <a:off x="2579400" y="12528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20" name="Google Shape;815;p70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21" name="PlaceHolder 2"/>
          <p:cNvSpPr>
            <a:spLocks noGrp="1"/>
          </p:cNvSpPr>
          <p:nvPr>
            <p:ph type="sldNum" idx="13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D97013-80FD-40B8-B488-DE8CD0C2440E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ftr" idx="13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Google Shape;818;p70"/>
          <p:cNvSpPr/>
          <p:nvPr/>
        </p:nvSpPr>
        <p:spPr>
          <a:xfrm>
            <a:off x="628560" y="1483200"/>
            <a:ext cx="78861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Trouver des informations sur l’établissement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Prendre rdv avec des enseignants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Google Shape;819;p70"/>
          <p:cNvSpPr/>
          <p:nvPr/>
        </p:nvSpPr>
        <p:spPr>
          <a:xfrm>
            <a:off x="2415960" y="88596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outil qui permet de…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5" name="Google Shape;820;p70" descr=""/>
          <p:cNvPicPr/>
          <p:nvPr/>
        </p:nvPicPr>
        <p:blipFill>
          <a:blip r:embed="rId1"/>
          <a:stretch/>
        </p:blipFill>
        <p:spPr>
          <a:xfrm>
            <a:off x="2609640" y="9000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27" name="Google Shape;829;p71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28" name="PlaceHolder 2"/>
          <p:cNvSpPr>
            <a:spLocks noGrp="1"/>
          </p:cNvSpPr>
          <p:nvPr>
            <p:ph type="sldNum" idx="14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0AC99B-DF1E-4900-989C-8CA65A25F4A1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48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ftr" idx="14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Google Shape;832;p71"/>
          <p:cNvSpPr/>
          <p:nvPr/>
        </p:nvSpPr>
        <p:spPr>
          <a:xfrm>
            <a:off x="628560" y="1483200"/>
            <a:ext cx="7886160" cy="13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Trouver des informations sur l’établissement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Prendre rdv avec des enseignants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Consulter l’emploi du temps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Google Shape;833;p71"/>
          <p:cNvSpPr/>
          <p:nvPr/>
        </p:nvSpPr>
        <p:spPr>
          <a:xfrm>
            <a:off x="2415960" y="88596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outil qui permet de…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2" name="Google Shape;834;p71" descr=""/>
          <p:cNvPicPr/>
          <p:nvPr/>
        </p:nvPicPr>
        <p:blipFill>
          <a:blip r:embed="rId1"/>
          <a:stretch/>
        </p:blipFill>
        <p:spPr>
          <a:xfrm>
            <a:off x="2579400" y="9576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34" name="Google Shape;843;p72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35" name="PlaceHolder 2"/>
          <p:cNvSpPr>
            <a:spLocks noGrp="1"/>
          </p:cNvSpPr>
          <p:nvPr>
            <p:ph type="sldNum" idx="14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52188B0-8654-42DB-825D-03F195F0B90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49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ftr" idx="14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Google Shape;846;p72"/>
          <p:cNvSpPr/>
          <p:nvPr/>
        </p:nvSpPr>
        <p:spPr>
          <a:xfrm>
            <a:off x="628560" y="1483200"/>
            <a:ext cx="7886160" cy="17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Trouver des informations sur l’établissement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Prendre rdv avec des enseignants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Consulter l’emploi du temps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Retrouver les devoirs à faire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Google Shape;847;p72"/>
          <p:cNvSpPr/>
          <p:nvPr/>
        </p:nvSpPr>
        <p:spPr>
          <a:xfrm>
            <a:off x="2415960" y="88596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outil qui permet de…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9" name="Google Shape;848;p72" descr=""/>
          <p:cNvPicPr/>
          <p:nvPr/>
        </p:nvPicPr>
        <p:blipFill>
          <a:blip r:embed="rId1"/>
          <a:stretch/>
        </p:blipFill>
        <p:spPr>
          <a:xfrm>
            <a:off x="2579400" y="5724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Num" idx="5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86101D9-E55C-42F8-91EE-26D03AC64E3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ftr" idx="5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Google Shape;168;p28"/>
          <p:cNvSpPr/>
          <p:nvPr/>
        </p:nvSpPr>
        <p:spPr>
          <a:xfrm>
            <a:off x="2957040" y="1731960"/>
            <a:ext cx="3229200" cy="102816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2100" spc="-1" strike="noStrike">
                <a:solidFill>
                  <a:schemeClr val="lt1"/>
                </a:solidFill>
                <a:latin typeface="Calibri"/>
                <a:ea typeface="Calibri"/>
              </a:rPr>
              <a:t>Le livret scolaire unique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41" name="Google Shape;857;p73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42" name="PlaceHolder 2"/>
          <p:cNvSpPr>
            <a:spLocks noGrp="1"/>
          </p:cNvSpPr>
          <p:nvPr>
            <p:ph type="sldNum" idx="14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853A267-5541-4424-BE75-80A691E5B1A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50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ftr" idx="14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Google Shape;860;p73"/>
          <p:cNvSpPr/>
          <p:nvPr/>
        </p:nvSpPr>
        <p:spPr>
          <a:xfrm>
            <a:off x="628560" y="1483200"/>
            <a:ext cx="7886160" cy="22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Trouver des informations sur l’établissement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Prendre rdv avec des enseignants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Consulter l’emploi du temps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Retrouver les devoirs à faire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Être informé·e des retards et des absences de son enfant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Google Shape;861;p73"/>
          <p:cNvSpPr/>
          <p:nvPr/>
        </p:nvSpPr>
        <p:spPr>
          <a:xfrm>
            <a:off x="2415960" y="88596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outil qui permet de…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6" name="Google Shape;862;p73" descr=""/>
          <p:cNvPicPr/>
          <p:nvPr/>
        </p:nvPicPr>
        <p:blipFill>
          <a:blip r:embed="rId1"/>
          <a:stretch/>
        </p:blipFill>
        <p:spPr>
          <a:xfrm>
            <a:off x="2579400" y="5724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48" name="Google Shape;871;p74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49" name="PlaceHolder 2"/>
          <p:cNvSpPr>
            <a:spLocks noGrp="1"/>
          </p:cNvSpPr>
          <p:nvPr>
            <p:ph type="sldNum" idx="14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BEEC8D5-8CED-4DF5-A879-812C9F692A86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51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ftr" idx="14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Google Shape;874;p74"/>
          <p:cNvSpPr/>
          <p:nvPr/>
        </p:nvSpPr>
        <p:spPr>
          <a:xfrm>
            <a:off x="628560" y="1483200"/>
            <a:ext cx="7886160" cy="241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Trouver des informations sur l’établissement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Prendre rdv avec des enseignants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Consulter l’emploi du temps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Retrouver les devoirs à faire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Être informé·e des retards et des absences de son enfant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Connaître ses notes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Google Shape;875;p74"/>
          <p:cNvSpPr/>
          <p:nvPr/>
        </p:nvSpPr>
        <p:spPr>
          <a:xfrm>
            <a:off x="2415960" y="88596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Un outil qui permet de…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3" name="Google Shape;876;p74" descr=""/>
          <p:cNvPicPr/>
          <p:nvPr/>
        </p:nvPicPr>
        <p:blipFill>
          <a:blip r:embed="rId1"/>
          <a:stretch/>
        </p:blipFill>
        <p:spPr>
          <a:xfrm>
            <a:off x="2579400" y="57240"/>
            <a:ext cx="1645560" cy="55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628560" y="-120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c’est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55" name="Google Shape;885;p75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56" name="PlaceHolder 2"/>
          <p:cNvSpPr>
            <a:spLocks noGrp="1"/>
          </p:cNvSpPr>
          <p:nvPr>
            <p:ph type="sldNum" idx="14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AD58CFA-7D76-4227-83C3-69AFB8C5853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52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ftr" idx="14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8" name="Google Shape;888;p75" descr=""/>
          <p:cNvPicPr/>
          <p:nvPr/>
        </p:nvPicPr>
        <p:blipFill>
          <a:blip r:embed="rId1"/>
          <a:stretch/>
        </p:blipFill>
        <p:spPr>
          <a:xfrm>
            <a:off x="2579400" y="57240"/>
            <a:ext cx="1645560" cy="554760"/>
          </a:xfrm>
          <a:prstGeom prst="rect">
            <a:avLst/>
          </a:prstGeom>
          <a:ln w="0">
            <a:noFill/>
          </a:ln>
        </p:spPr>
      </p:pic>
      <p:sp>
        <p:nvSpPr>
          <p:cNvPr id="559" name="Google Shape;889;p75"/>
          <p:cNvSpPr/>
          <p:nvPr/>
        </p:nvSpPr>
        <p:spPr>
          <a:xfrm>
            <a:off x="5791320" y="4764600"/>
            <a:ext cx="2535480" cy="388080"/>
          </a:xfrm>
          <a:prstGeom prst="rect">
            <a:avLst/>
          </a:prstGeom>
          <a:solidFill>
            <a:srgbClr val="03989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2100" spc="-1" strike="noStrike" u="sng">
                <a:solidFill>
                  <a:schemeClr val="hlink"/>
                </a:solidFill>
                <a:uFillTx/>
                <a:latin typeface="Calibri"/>
                <a:ea typeface="Calibri"/>
                <a:hlinkClick r:id="rId2"/>
              </a:rPr>
              <a:t>🔗 </a:t>
            </a:r>
            <a:r>
              <a:rPr b="0" lang="fr" sz="2100" spc="-1" strike="noStrike" u="sng">
                <a:solidFill>
                  <a:schemeClr val="hlink"/>
                </a:solidFill>
                <a:uFillTx/>
                <a:latin typeface="Calibri"/>
                <a:ea typeface="Calibri"/>
                <a:hlinkClick r:id="rId3"/>
              </a:rPr>
              <a:t>Démo Pronote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0" name="Google Shape;890;p75" descr=""/>
          <p:cNvPicPr/>
          <p:nvPr/>
        </p:nvPicPr>
        <p:blipFill>
          <a:blip r:embed="rId4"/>
          <a:stretch/>
        </p:blipFill>
        <p:spPr>
          <a:xfrm>
            <a:off x="159480" y="553320"/>
            <a:ext cx="8824320" cy="4241520"/>
          </a:xfrm>
          <a:prstGeom prst="rect">
            <a:avLst/>
          </a:prstGeom>
          <a:ln w="0">
            <a:noFill/>
          </a:ln>
        </p:spPr>
      </p:pic>
      <p:sp>
        <p:nvSpPr>
          <p:cNvPr id="561" name="Google Shape;891;p75"/>
          <p:cNvSpPr/>
          <p:nvPr/>
        </p:nvSpPr>
        <p:spPr>
          <a:xfrm>
            <a:off x="111240" y="86400"/>
            <a:ext cx="102348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Je sélectionne mon enfant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62" name="Google Shape;892;p75"/>
          <p:cNvCxnSpPr/>
          <p:nvPr/>
        </p:nvCxnSpPr>
        <p:spPr>
          <a:xfrm flipV="1">
            <a:off x="316440" y="524880"/>
            <a:ext cx="383760" cy="1965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63" name="Google Shape;893;p75"/>
          <p:cNvSpPr/>
          <p:nvPr/>
        </p:nvSpPr>
        <p:spPr>
          <a:xfrm>
            <a:off x="181440" y="775800"/>
            <a:ext cx="733320" cy="144000"/>
          </a:xfrm>
          <a:prstGeom prst="rect">
            <a:avLst/>
          </a:prstGeom>
          <a:solidFill>
            <a:srgbClr val="46484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500" spc="-1" strike="noStrike">
                <a:solidFill>
                  <a:schemeClr val="lt1"/>
                </a:solidFill>
                <a:latin typeface="Calibri"/>
                <a:ea typeface="Calibri"/>
              </a:rPr>
              <a:t>Nom Prénom (classe)</a:t>
            </a:r>
            <a:endParaRPr b="0" lang="fr-FR" sz="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Google Shape;894;p75"/>
          <p:cNvSpPr/>
          <p:nvPr/>
        </p:nvSpPr>
        <p:spPr>
          <a:xfrm>
            <a:off x="120960" y="716760"/>
            <a:ext cx="81936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65" name="Google Shape;895;p75"/>
          <p:cNvSpPr/>
          <p:nvPr/>
        </p:nvSpPr>
        <p:spPr>
          <a:xfrm>
            <a:off x="1148040" y="73440"/>
            <a:ext cx="80460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Page d’accueil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66" name="Google Shape;896;p75"/>
          <p:cNvCxnSpPr>
            <a:endCxn id="565" idx="2"/>
          </p:cNvCxnSpPr>
          <p:nvPr/>
        </p:nvCxnSpPr>
        <p:spPr>
          <a:xfrm flipV="1">
            <a:off x="1135080" y="507240"/>
            <a:ext cx="415440" cy="1850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67" name="Google Shape;897;p75"/>
          <p:cNvSpPr/>
          <p:nvPr/>
        </p:nvSpPr>
        <p:spPr>
          <a:xfrm>
            <a:off x="939600" y="687600"/>
            <a:ext cx="26604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68" name="Google Shape;898;p75"/>
          <p:cNvSpPr/>
          <p:nvPr/>
        </p:nvSpPr>
        <p:spPr>
          <a:xfrm>
            <a:off x="6594120" y="3240"/>
            <a:ext cx="1841760" cy="6166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contacter les enseignants de mon enfant et le personnel du collège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69" name="Google Shape;899;p75"/>
          <p:cNvCxnSpPr>
            <a:stCxn id="570" idx="1"/>
            <a:endCxn id="568" idx="2"/>
          </p:cNvCxnSpPr>
          <p:nvPr/>
        </p:nvCxnSpPr>
        <p:spPr>
          <a:xfrm flipH="1" flipV="1">
            <a:off x="7515000" y="619920"/>
            <a:ext cx="851760" cy="1191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70" name="Google Shape;900;p75"/>
          <p:cNvSpPr/>
          <p:nvPr/>
        </p:nvSpPr>
        <p:spPr>
          <a:xfrm>
            <a:off x="8327520" y="698760"/>
            <a:ext cx="26604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71" name="Google Shape;901;p75"/>
          <p:cNvSpPr/>
          <p:nvPr/>
        </p:nvSpPr>
        <p:spPr>
          <a:xfrm>
            <a:off x="8150400" y="1263600"/>
            <a:ext cx="980640" cy="25092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Notifications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72" name="Google Shape;902;p75"/>
          <p:cNvCxnSpPr>
            <a:stCxn id="573" idx="4"/>
            <a:endCxn id="571" idx="0"/>
          </p:cNvCxnSpPr>
          <p:nvPr/>
        </p:nvCxnSpPr>
        <p:spPr>
          <a:xfrm flipH="1">
            <a:off x="8640720" y="948960"/>
            <a:ext cx="58320" cy="3150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73" name="Google Shape;903;p75"/>
          <p:cNvSpPr/>
          <p:nvPr/>
        </p:nvSpPr>
        <p:spPr>
          <a:xfrm>
            <a:off x="8594280" y="739800"/>
            <a:ext cx="208800" cy="2498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74" name="Google Shape;904;p75"/>
          <p:cNvSpPr/>
          <p:nvPr/>
        </p:nvSpPr>
        <p:spPr>
          <a:xfrm>
            <a:off x="314280" y="3537720"/>
            <a:ext cx="113004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Emploi du temps du jour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75" name="Google Shape;905;p75"/>
          <p:cNvCxnSpPr>
            <a:stCxn id="574" idx="0"/>
          </p:cNvCxnSpPr>
          <p:nvPr/>
        </p:nvCxnSpPr>
        <p:spPr>
          <a:xfrm flipH="1" flipV="1">
            <a:off x="825840" y="3304800"/>
            <a:ext cx="53640" cy="2332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76" name="Google Shape;906;p75"/>
          <p:cNvSpPr/>
          <p:nvPr/>
        </p:nvSpPr>
        <p:spPr>
          <a:xfrm>
            <a:off x="4130280" y="2657520"/>
            <a:ext cx="1130040" cy="25092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Devoirs à faire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77" name="Google Shape;907;p75"/>
          <p:cNvCxnSpPr>
            <a:stCxn id="576" idx="1"/>
          </p:cNvCxnSpPr>
          <p:nvPr/>
        </p:nvCxnSpPr>
        <p:spPr>
          <a:xfrm flipH="1" flipV="1">
            <a:off x="3798000" y="2552760"/>
            <a:ext cx="332640" cy="2304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78" name="Google Shape;908;p75"/>
          <p:cNvSpPr/>
          <p:nvPr/>
        </p:nvSpPr>
        <p:spPr>
          <a:xfrm>
            <a:off x="4367520" y="4073040"/>
            <a:ext cx="89280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Cours à télécharger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79" name="Google Shape;909;p75"/>
          <p:cNvCxnSpPr>
            <a:stCxn id="578" idx="1"/>
          </p:cNvCxnSpPr>
          <p:nvPr/>
        </p:nvCxnSpPr>
        <p:spPr>
          <a:xfrm flipH="1">
            <a:off x="4009320" y="4289760"/>
            <a:ext cx="358560" cy="378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80" name="Google Shape;910;p75"/>
          <p:cNvSpPr/>
          <p:nvPr/>
        </p:nvSpPr>
        <p:spPr>
          <a:xfrm>
            <a:off x="7012440" y="3438360"/>
            <a:ext cx="184176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Permet d’accéder à la catégorie nommée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81" name="Google Shape;911;p75"/>
          <p:cNvCxnSpPr>
            <a:endCxn id="580" idx="0"/>
          </p:cNvCxnSpPr>
          <p:nvPr/>
        </p:nvCxnSpPr>
        <p:spPr>
          <a:xfrm>
            <a:off x="7862760" y="3080880"/>
            <a:ext cx="70920" cy="3578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82" name="Google Shape;912;p75"/>
          <p:cNvSpPr/>
          <p:nvPr/>
        </p:nvSpPr>
        <p:spPr>
          <a:xfrm>
            <a:off x="7729920" y="2794320"/>
            <a:ext cx="26604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83" name="Google Shape;913;p75"/>
          <p:cNvSpPr/>
          <p:nvPr/>
        </p:nvSpPr>
        <p:spPr>
          <a:xfrm>
            <a:off x="5991480" y="4080960"/>
            <a:ext cx="137592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Des tutos pour utiliser Pronote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84" name="Google Shape;914;p75"/>
          <p:cNvCxnSpPr>
            <a:stCxn id="585" idx="0"/>
          </p:cNvCxnSpPr>
          <p:nvPr/>
        </p:nvCxnSpPr>
        <p:spPr>
          <a:xfrm flipH="1" flipV="1">
            <a:off x="7367760" y="4292280"/>
            <a:ext cx="207720" cy="2048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85" name="Google Shape;915;p75"/>
          <p:cNvSpPr/>
          <p:nvPr/>
        </p:nvSpPr>
        <p:spPr>
          <a:xfrm>
            <a:off x="7098480" y="4496760"/>
            <a:ext cx="952920" cy="2732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86" name="Google Shape;916;p75"/>
          <p:cNvSpPr/>
          <p:nvPr/>
        </p:nvSpPr>
        <p:spPr>
          <a:xfrm>
            <a:off x="4341600" y="955440"/>
            <a:ext cx="1099080" cy="61668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configurer l’application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87" name="Google Shape;917;p75"/>
          <p:cNvCxnSpPr>
            <a:stCxn id="588" idx="3"/>
            <a:endCxn id="586" idx="0"/>
          </p:cNvCxnSpPr>
          <p:nvPr/>
        </p:nvCxnSpPr>
        <p:spPr>
          <a:xfrm flipH="1">
            <a:off x="4890960" y="762840"/>
            <a:ext cx="253800" cy="1929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588" name="Google Shape;918;p75"/>
          <p:cNvSpPr/>
          <p:nvPr/>
        </p:nvSpPr>
        <p:spPr>
          <a:xfrm>
            <a:off x="5120640" y="609840"/>
            <a:ext cx="163440" cy="17892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89" name="Google Shape;919;p75"/>
          <p:cNvSpPr/>
          <p:nvPr/>
        </p:nvSpPr>
        <p:spPr>
          <a:xfrm>
            <a:off x="5261040" y="605880"/>
            <a:ext cx="179280" cy="16920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590" name="Google Shape;920;p75"/>
          <p:cNvSpPr/>
          <p:nvPr/>
        </p:nvSpPr>
        <p:spPr>
          <a:xfrm>
            <a:off x="5718240" y="626400"/>
            <a:ext cx="1099080" cy="433800"/>
          </a:xfrm>
          <a:prstGeom prst="rect">
            <a:avLst/>
          </a:prstGeom>
          <a:solidFill>
            <a:schemeClr val="lt1"/>
          </a:solidFill>
          <a:ln w="3810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se déconnecter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91" name="Google Shape;921;p75"/>
          <p:cNvCxnSpPr>
            <a:stCxn id="589" idx="6"/>
            <a:endCxn id="590" idx="1"/>
          </p:cNvCxnSpPr>
          <p:nvPr/>
        </p:nvCxnSpPr>
        <p:spPr>
          <a:xfrm>
            <a:off x="5440320" y="690480"/>
            <a:ext cx="278280" cy="1530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grpSp>
        <p:nvGrpSpPr>
          <p:cNvPr id="592" name="Groupe 34"/>
          <p:cNvGrpSpPr/>
          <p:nvPr/>
        </p:nvGrpSpPr>
        <p:grpSpPr>
          <a:xfrm>
            <a:off x="0" y="0"/>
            <a:ext cx="0" cy="0"/>
            <a:chOff x="0" y="0"/>
            <a:chExt cx="0" cy="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l’application!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94" name="Google Shape;930;p76"/>
          <p:cNvCxnSpPr/>
          <p:nvPr/>
        </p:nvCxnSpPr>
        <p:spPr>
          <a:xfrm>
            <a:off x="617040" y="65448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595" name="PlaceHolder 2"/>
          <p:cNvSpPr>
            <a:spLocks noGrp="1"/>
          </p:cNvSpPr>
          <p:nvPr>
            <p:ph type="sldNum" idx="15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DF7B1BA-8288-46FC-B565-AA87862352F3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53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ftr" idx="15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Google Shape;933;p76"/>
          <p:cNvSpPr/>
          <p:nvPr/>
        </p:nvSpPr>
        <p:spPr>
          <a:xfrm>
            <a:off x="2407680" y="62604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Comment télécharger l’application ?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98" name="Google Shape;934;p76" descr=""/>
          <p:cNvPicPr/>
          <p:nvPr/>
        </p:nvPicPr>
        <p:blipFill>
          <a:blip r:embed="rId1"/>
          <a:stretch/>
        </p:blipFill>
        <p:spPr>
          <a:xfrm>
            <a:off x="2451600" y="41040"/>
            <a:ext cx="1645560" cy="554760"/>
          </a:xfrm>
          <a:prstGeom prst="rect">
            <a:avLst/>
          </a:prstGeom>
          <a:ln w="0">
            <a:noFill/>
          </a:ln>
        </p:spPr>
      </p:pic>
      <p:grpSp>
        <p:nvGrpSpPr>
          <p:cNvPr id="599" name="Google Shape;935;p76"/>
          <p:cNvGrpSpPr/>
          <p:nvPr/>
        </p:nvGrpSpPr>
        <p:grpSpPr>
          <a:xfrm>
            <a:off x="82440" y="2124000"/>
            <a:ext cx="2202120" cy="1410120"/>
            <a:chOff x="82440" y="2124000"/>
            <a:chExt cx="2202120" cy="1410120"/>
          </a:xfrm>
        </p:grpSpPr>
        <p:sp>
          <p:nvSpPr>
            <p:cNvPr id="600" name="Google Shape;936;p76"/>
            <p:cNvSpPr/>
            <p:nvPr/>
          </p:nvSpPr>
          <p:spPr>
            <a:xfrm>
              <a:off x="82440" y="2124000"/>
              <a:ext cx="2202120" cy="1410120"/>
            </a:xfrm>
            <a:prstGeom prst="rect">
              <a:avLst/>
            </a:prstGeom>
            <a:solidFill>
              <a:srgbClr val="03989e"/>
            </a:solidFill>
            <a:ln w="9525">
              <a:solidFill>
                <a:srgbClr val="03989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Rendez-vous sur le</a:t>
              </a: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       </a:t>
              </a: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« Playstore »</a:t>
              </a: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     </a:t>
              </a: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l’« Appstore » ?</a:t>
              </a: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601" name="Google Shape;937;p76" descr=""/>
            <p:cNvPicPr/>
            <p:nvPr/>
          </p:nvPicPr>
          <p:blipFill>
            <a:blip r:embed="rId2"/>
            <a:srcRect l="21059" t="8333" r="23373" b="6665"/>
            <a:stretch/>
          </p:blipFill>
          <p:spPr>
            <a:xfrm>
              <a:off x="471240" y="3130920"/>
              <a:ext cx="273960" cy="273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2" name="Google Shape;938;p76"/>
            <p:cNvSpPr/>
            <p:nvPr/>
          </p:nvSpPr>
          <p:spPr>
            <a:xfrm>
              <a:off x="1010160" y="2909160"/>
              <a:ext cx="299880" cy="23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ou</a:t>
              </a: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603" name="Google Shape;939;p76" descr=""/>
            <p:cNvPicPr/>
            <p:nvPr/>
          </p:nvPicPr>
          <p:blipFill>
            <a:blip r:embed="rId3"/>
            <a:stretch/>
          </p:blipFill>
          <p:spPr>
            <a:xfrm>
              <a:off x="640080" y="2642760"/>
              <a:ext cx="217800" cy="22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04" name="Google Shape;940;p76"/>
          <p:cNvSpPr/>
          <p:nvPr/>
        </p:nvSpPr>
        <p:spPr>
          <a:xfrm>
            <a:off x="149040" y="1780560"/>
            <a:ext cx="21780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1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05" name="Google Shape;941;p76"/>
          <p:cNvGrpSpPr/>
          <p:nvPr/>
        </p:nvGrpSpPr>
        <p:grpSpPr>
          <a:xfrm>
            <a:off x="2596320" y="1369080"/>
            <a:ext cx="2272680" cy="3114360"/>
            <a:chOff x="2596320" y="1369080"/>
            <a:chExt cx="2272680" cy="3114360"/>
          </a:xfrm>
        </p:grpSpPr>
        <p:sp>
          <p:nvSpPr>
            <p:cNvPr id="606" name="Google Shape;942;p76"/>
            <p:cNvSpPr/>
            <p:nvPr/>
          </p:nvSpPr>
          <p:spPr>
            <a:xfrm>
              <a:off x="2596320" y="3348000"/>
              <a:ext cx="2272680" cy="1135440"/>
            </a:xfrm>
            <a:prstGeom prst="rect">
              <a:avLst/>
            </a:prstGeom>
            <a:solidFill>
              <a:srgbClr val="03989e"/>
            </a:solidFill>
            <a:ln w="9525">
              <a:solidFill>
                <a:srgbClr val="03989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👉 </a:t>
              </a:r>
              <a:r>
                <a:rPr b="0" lang="fr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Faire une recherche dans le « store »</a:t>
              </a:r>
              <a:endParaRPr b="0" lang="fr-FR" sz="14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pc="-1" strike="noStrike">
                <a:solidFill>
                  <a:srgbClr val="000000"/>
                </a:solidFill>
                <a:latin typeface="Calibri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👉 </a:t>
              </a:r>
              <a:r>
                <a:rPr b="0" lang="fr" sz="1400" spc="-1" strike="noStrike">
                  <a:solidFill>
                    <a:schemeClr val="lt1"/>
                  </a:solidFill>
                  <a:latin typeface="Arial"/>
                  <a:ea typeface="Arial"/>
                </a:rPr>
                <a:t>Choisir l’application « Pronote »</a:t>
              </a:r>
              <a:endParaRPr b="0" lang="fr-FR" sz="14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607" name="Google Shape;943;p76" descr=""/>
            <p:cNvPicPr/>
            <p:nvPr/>
          </p:nvPicPr>
          <p:blipFill>
            <a:blip r:embed="rId4"/>
            <a:srcRect l="79" t="0" r="-79" b="55493"/>
            <a:stretch/>
          </p:blipFill>
          <p:spPr>
            <a:xfrm>
              <a:off x="2682720" y="1369080"/>
              <a:ext cx="1970280" cy="1940760"/>
            </a:xfrm>
            <a:prstGeom prst="rect">
              <a:avLst/>
            </a:prstGeom>
            <a:ln w="9525">
              <a:solidFill>
                <a:srgbClr val="03989e"/>
              </a:solidFill>
              <a:round/>
            </a:ln>
          </p:spPr>
        </p:pic>
        <p:sp>
          <p:nvSpPr>
            <p:cNvPr id="608" name="Google Shape;944;p76"/>
            <p:cNvSpPr/>
            <p:nvPr/>
          </p:nvSpPr>
          <p:spPr>
            <a:xfrm>
              <a:off x="2795400" y="1540440"/>
              <a:ext cx="1751400" cy="300240"/>
            </a:xfrm>
            <a:prstGeom prst="ellipse">
              <a:avLst/>
            </a:prstGeom>
            <a:noFill/>
            <a:ln w="19050">
              <a:solidFill>
                <a:srgbClr val="03989e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pc="-1" strike="noStrike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  <p:cxnSp>
          <p:nvCxnSpPr>
            <p:cNvPr id="609" name="Google Shape;945;p76"/>
            <p:cNvCxnSpPr/>
            <p:nvPr/>
          </p:nvCxnSpPr>
          <p:spPr>
            <a:xfrm flipV="1">
              <a:off x="2795040" y="1780200"/>
              <a:ext cx="138240" cy="1567080"/>
            </a:xfrm>
            <a:prstGeom prst="straightConnector1">
              <a:avLst/>
            </a:prstGeom>
            <a:ln w="38100">
              <a:solidFill>
                <a:srgbClr val="03989e"/>
              </a:solidFill>
              <a:miter/>
              <a:tailEnd len="med" type="triangle" w="med"/>
            </a:ln>
          </p:spPr>
        </p:cxnSp>
        <p:sp>
          <p:nvSpPr>
            <p:cNvPr id="610" name="Google Shape;946;p76"/>
            <p:cNvSpPr/>
            <p:nvPr/>
          </p:nvSpPr>
          <p:spPr>
            <a:xfrm>
              <a:off x="2733120" y="1377000"/>
              <a:ext cx="217800" cy="235800"/>
            </a:xfrm>
            <a:prstGeom prst="rect">
              <a:avLst/>
            </a:prstGeom>
            <a:solidFill>
              <a:srgbClr val="03989e"/>
            </a:solidFill>
            <a:ln w="9525">
              <a:solidFill>
                <a:srgbClr val="03989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" sz="1100" spc="-1" strike="noStrike">
                  <a:solidFill>
                    <a:schemeClr val="lt1"/>
                  </a:solidFill>
                  <a:latin typeface="Calibri"/>
                  <a:ea typeface="Calibri"/>
                </a:rPr>
                <a:t>2</a:t>
              </a:r>
              <a:endParaRPr b="0" lang="fr-FR" sz="11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611" name="Google Shape;947;p76"/>
          <p:cNvCxnSpPr/>
          <p:nvPr/>
        </p:nvCxnSpPr>
        <p:spPr>
          <a:xfrm>
            <a:off x="2414160" y="983160"/>
            <a:ext cx="4680" cy="3717360"/>
          </a:xfrm>
          <a:prstGeom prst="straightConnector1">
            <a:avLst/>
          </a:prstGeom>
          <a:ln w="19050">
            <a:solidFill>
              <a:srgbClr val="03989e"/>
            </a:solidFill>
            <a:prstDash val="lgDashDot"/>
            <a:miter/>
          </a:ln>
        </p:spPr>
      </p:cxnSp>
      <p:pic>
        <p:nvPicPr>
          <p:cNvPr id="612" name="Google Shape;948;p76" descr=""/>
          <p:cNvPicPr/>
          <p:nvPr/>
        </p:nvPicPr>
        <p:blipFill>
          <a:blip r:embed="rId5"/>
          <a:srcRect l="0" t="10746" r="0" b="0"/>
          <a:stretch/>
        </p:blipFill>
        <p:spPr>
          <a:xfrm>
            <a:off x="7096320" y="847440"/>
            <a:ext cx="1765080" cy="350136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cxnSp>
        <p:nvCxnSpPr>
          <p:cNvPr id="613" name="Google Shape;949;p76"/>
          <p:cNvCxnSpPr>
            <a:stCxn id="614" idx="3"/>
            <a:endCxn id="615" idx="2"/>
          </p:cNvCxnSpPr>
          <p:nvPr/>
        </p:nvCxnSpPr>
        <p:spPr>
          <a:xfrm flipV="1">
            <a:off x="7029720" y="1812960"/>
            <a:ext cx="493560" cy="384480"/>
          </a:xfrm>
          <a:prstGeom prst="straightConnector1">
            <a:avLst/>
          </a:prstGeom>
          <a:ln w="38100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614" name="Google Shape;950;p76"/>
          <p:cNvSpPr/>
          <p:nvPr/>
        </p:nvSpPr>
        <p:spPr>
          <a:xfrm>
            <a:off x="5406120" y="1629360"/>
            <a:ext cx="1623600" cy="113544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lt1"/>
                </a:solidFill>
                <a:latin typeface="Arial"/>
                <a:ea typeface="Arial"/>
              </a:rPr>
              <a:t>👉 </a:t>
            </a:r>
            <a:r>
              <a:rPr b="0" lang="fr" sz="1400" spc="-1" strike="noStrike">
                <a:solidFill>
                  <a:schemeClr val="lt1"/>
                </a:solidFill>
                <a:latin typeface="Arial"/>
                <a:ea typeface="Arial"/>
              </a:rPr>
              <a:t>Cliquer sur « installer », le smartphone fait le reste du travail tout seul !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Google Shape;952;p76"/>
          <p:cNvSpPr/>
          <p:nvPr/>
        </p:nvSpPr>
        <p:spPr>
          <a:xfrm>
            <a:off x="6233760" y="4488840"/>
            <a:ext cx="1927440" cy="4950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lt1"/>
                </a:solidFill>
                <a:latin typeface="Arial"/>
                <a:ea typeface="Arial"/>
              </a:rPr>
              <a:t>💡 </a:t>
            </a:r>
            <a:r>
              <a:rPr b="0" lang="fr" sz="1400" spc="-1" strike="noStrike">
                <a:solidFill>
                  <a:schemeClr val="lt1"/>
                </a:solidFill>
                <a:latin typeface="Arial"/>
                <a:ea typeface="Arial"/>
              </a:rPr>
              <a:t>Elle apparaît sur votre bureau !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5" name="Google Shape;951;p76"/>
          <p:cNvSpPr/>
          <p:nvPr/>
        </p:nvSpPr>
        <p:spPr>
          <a:xfrm>
            <a:off x="7522920" y="1715040"/>
            <a:ext cx="911520" cy="19548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17" name="Google Shape;953;p76"/>
          <p:cNvSpPr/>
          <p:nvPr/>
        </p:nvSpPr>
        <p:spPr>
          <a:xfrm>
            <a:off x="5450760" y="1294560"/>
            <a:ext cx="21780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3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18" name="Google Shape;954;p76"/>
          <p:cNvCxnSpPr/>
          <p:nvPr/>
        </p:nvCxnSpPr>
        <p:spPr>
          <a:xfrm>
            <a:off x="5135760" y="1000440"/>
            <a:ext cx="4680" cy="3717360"/>
          </a:xfrm>
          <a:prstGeom prst="straightConnector1">
            <a:avLst/>
          </a:prstGeom>
          <a:ln w="19050">
            <a:solidFill>
              <a:srgbClr val="03989e"/>
            </a:solidFill>
            <a:prstDash val="lgDashDot"/>
            <a:miter/>
          </a:ln>
        </p:spPr>
      </p:cxnSp>
      <p:sp>
        <p:nvSpPr>
          <p:cNvPr id="619" name="Google Shape;955;p76"/>
          <p:cNvSpPr/>
          <p:nvPr/>
        </p:nvSpPr>
        <p:spPr>
          <a:xfrm>
            <a:off x="6296400" y="4178880"/>
            <a:ext cx="21780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4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l’application?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621" name="Google Shape;964;p77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622" name="PlaceHolder 2"/>
          <p:cNvSpPr>
            <a:spLocks noGrp="1"/>
          </p:cNvSpPr>
          <p:nvPr>
            <p:ph type="sldNum" idx="15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8C15F2-66A4-447A-B0AC-64BFEB335560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ftr" idx="15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Google Shape;967;p77"/>
          <p:cNvSpPr/>
          <p:nvPr/>
        </p:nvSpPr>
        <p:spPr>
          <a:xfrm>
            <a:off x="141480" y="1336680"/>
            <a:ext cx="4311360" cy="35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Comment paramétrer l’application ?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Connectez-vous au site de l’ENT sur un ordinateur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Cliquez sur le QR code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Choisissez un code provisoire à 4 chiffres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Validez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Cela vous crée un QR code personnel,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valable 10 minutes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Ouvrez l’application sur votre smartphone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5" name="Google Shape;968;p77" descr=""/>
          <p:cNvPicPr/>
          <p:nvPr/>
        </p:nvPicPr>
        <p:blipFill>
          <a:blip r:embed="rId1"/>
          <a:stretch/>
        </p:blipFill>
        <p:spPr>
          <a:xfrm>
            <a:off x="2430000" y="41040"/>
            <a:ext cx="1645560" cy="554760"/>
          </a:xfrm>
          <a:prstGeom prst="rect">
            <a:avLst/>
          </a:prstGeom>
          <a:ln w="0">
            <a:noFill/>
          </a:ln>
        </p:spPr>
      </p:pic>
      <p:grpSp>
        <p:nvGrpSpPr>
          <p:cNvPr id="626" name="Google Shape;969;p77"/>
          <p:cNvGrpSpPr/>
          <p:nvPr/>
        </p:nvGrpSpPr>
        <p:grpSpPr>
          <a:xfrm>
            <a:off x="4455720" y="1336680"/>
            <a:ext cx="4246560" cy="2199960"/>
            <a:chOff x="4455720" y="1336680"/>
            <a:chExt cx="4246560" cy="2199960"/>
          </a:xfrm>
        </p:grpSpPr>
        <p:pic>
          <p:nvPicPr>
            <p:cNvPr id="627" name="Google Shape;970;p77" descr=""/>
            <p:cNvPicPr/>
            <p:nvPr/>
          </p:nvPicPr>
          <p:blipFill>
            <a:blip r:embed="rId2"/>
            <a:srcRect l="30307" t="0" r="0" b="0"/>
            <a:stretch/>
          </p:blipFill>
          <p:spPr>
            <a:xfrm>
              <a:off x="4455720" y="1336680"/>
              <a:ext cx="4246560" cy="2199960"/>
            </a:xfrm>
            <a:prstGeom prst="rect">
              <a:avLst/>
            </a:prstGeom>
            <a:ln w="9525">
              <a:solidFill>
                <a:srgbClr val="03989e"/>
              </a:solidFill>
              <a:round/>
            </a:ln>
          </p:spPr>
        </p:pic>
        <p:sp>
          <p:nvSpPr>
            <p:cNvPr id="628" name="Google Shape;971;p77"/>
            <p:cNvSpPr/>
            <p:nvPr/>
          </p:nvSpPr>
          <p:spPr>
            <a:xfrm>
              <a:off x="4768920" y="1474200"/>
              <a:ext cx="236160" cy="264960"/>
            </a:xfrm>
            <a:prstGeom prst="ellipse">
              <a:avLst/>
            </a:prstGeom>
            <a:noFill/>
            <a:ln w="28575">
              <a:solidFill>
                <a:srgbClr val="03989e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pc="-1" strike="noStrike">
                <a:solidFill>
                  <a:schemeClr val="lt1"/>
                </a:solidFill>
                <a:latin typeface="Calibri"/>
                <a:ea typeface="Calibri"/>
              </a:endParaRPr>
            </a:p>
          </p:txBody>
        </p:sp>
        <p:cxnSp>
          <p:nvCxnSpPr>
            <p:cNvPr id="629" name="Google Shape;972;p77"/>
            <p:cNvCxnSpPr/>
            <p:nvPr/>
          </p:nvCxnSpPr>
          <p:spPr>
            <a:xfrm>
              <a:off x="5005440" y="1662120"/>
              <a:ext cx="278280" cy="155880"/>
            </a:xfrm>
            <a:prstGeom prst="straightConnector1">
              <a:avLst/>
            </a:prstGeom>
            <a:ln w="28575">
              <a:solidFill>
                <a:srgbClr val="03989e"/>
              </a:solidFill>
              <a:miter/>
              <a:tailEnd len="med" type="triangle" w="med"/>
            </a:ln>
          </p:spPr>
        </p:cxnSp>
      </p:grpSp>
      <p:cxnSp>
        <p:nvCxnSpPr>
          <p:cNvPr id="630" name="Google Shape;973;p77"/>
          <p:cNvCxnSpPr/>
          <p:nvPr/>
        </p:nvCxnSpPr>
        <p:spPr>
          <a:xfrm flipV="1">
            <a:off x="4071600" y="2653920"/>
            <a:ext cx="2629800" cy="27540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631" name="Google Shape;974;p77"/>
          <p:cNvSpPr/>
          <p:nvPr/>
        </p:nvSpPr>
        <p:spPr>
          <a:xfrm>
            <a:off x="7813800" y="2786040"/>
            <a:ext cx="636480" cy="26496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632" name="Google Shape;975;p77"/>
          <p:cNvCxnSpPr>
            <a:endCxn id="628" idx="3"/>
          </p:cNvCxnSpPr>
          <p:nvPr/>
        </p:nvCxnSpPr>
        <p:spPr>
          <a:xfrm flipV="1">
            <a:off x="3850200" y="1700640"/>
            <a:ext cx="953640" cy="8168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cxnSp>
        <p:nvCxnSpPr>
          <p:cNvPr id="633" name="Google Shape;976;p77"/>
          <p:cNvCxnSpPr>
            <a:endCxn id="631" idx="2"/>
          </p:cNvCxnSpPr>
          <p:nvPr/>
        </p:nvCxnSpPr>
        <p:spPr>
          <a:xfrm flipV="1">
            <a:off x="2828520" y="2918520"/>
            <a:ext cx="4985640" cy="5205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pic>
        <p:nvPicPr>
          <p:cNvPr id="634" name="Google Shape;977;p77" descr=""/>
          <p:cNvPicPr/>
          <p:nvPr/>
        </p:nvPicPr>
        <p:blipFill>
          <a:blip r:embed="rId3"/>
          <a:stretch/>
        </p:blipFill>
        <p:spPr>
          <a:xfrm>
            <a:off x="4690440" y="3781800"/>
            <a:ext cx="1764720" cy="98352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cxnSp>
        <p:nvCxnSpPr>
          <p:cNvPr id="635" name="Google Shape;978;p77"/>
          <p:cNvCxnSpPr/>
          <p:nvPr/>
        </p:nvCxnSpPr>
        <p:spPr>
          <a:xfrm>
            <a:off x="3252960" y="4054680"/>
            <a:ext cx="1550880" cy="2095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l’application?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637" name="Google Shape;987;p78"/>
          <p:cNvCxnSpPr/>
          <p:nvPr/>
        </p:nvCxnSpPr>
        <p:spPr>
          <a:xfrm>
            <a:off x="628560" y="7473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638" name="PlaceHolder 2"/>
          <p:cNvSpPr>
            <a:spLocks noGrp="1"/>
          </p:cNvSpPr>
          <p:nvPr>
            <p:ph type="sldNum" idx="154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2031967-FB82-4528-8155-C6AB7C0ACF0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55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ftr" idx="15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0" name="Google Shape;990;p78" descr=""/>
          <p:cNvPicPr/>
          <p:nvPr/>
        </p:nvPicPr>
        <p:blipFill>
          <a:blip r:embed="rId1"/>
          <a:stretch/>
        </p:blipFill>
        <p:spPr>
          <a:xfrm>
            <a:off x="2430000" y="41040"/>
            <a:ext cx="1645560" cy="554760"/>
          </a:xfrm>
          <a:prstGeom prst="rect">
            <a:avLst/>
          </a:prstGeom>
          <a:ln w="0">
            <a:noFill/>
          </a:ln>
        </p:spPr>
      </p:pic>
      <p:cxnSp>
        <p:nvCxnSpPr>
          <p:cNvPr id="641" name="Google Shape;991;p78"/>
          <p:cNvCxnSpPr/>
          <p:nvPr/>
        </p:nvCxnSpPr>
        <p:spPr>
          <a:xfrm flipV="1">
            <a:off x="7490520" y="239760"/>
            <a:ext cx="842400" cy="34884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pic>
        <p:nvPicPr>
          <p:cNvPr id="642" name="Google Shape;992;p78" descr=""/>
          <p:cNvPicPr/>
          <p:nvPr/>
        </p:nvPicPr>
        <p:blipFill>
          <a:blip r:embed="rId2"/>
          <a:srcRect l="11108" t="9997" r="11591" b="21161"/>
          <a:stretch/>
        </p:blipFill>
        <p:spPr>
          <a:xfrm>
            <a:off x="173880" y="1276560"/>
            <a:ext cx="1788480" cy="353988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643" name="Google Shape;993;p78"/>
          <p:cNvSpPr/>
          <p:nvPr/>
        </p:nvSpPr>
        <p:spPr>
          <a:xfrm>
            <a:off x="-77040" y="750600"/>
            <a:ext cx="2278080" cy="5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Acceptez les conditions générales d’utilisation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44" name="Google Shape;994;p78"/>
          <p:cNvCxnSpPr/>
          <p:nvPr/>
        </p:nvCxnSpPr>
        <p:spPr>
          <a:xfrm>
            <a:off x="2156760" y="870840"/>
            <a:ext cx="15480" cy="4056120"/>
          </a:xfrm>
          <a:prstGeom prst="straightConnector1">
            <a:avLst/>
          </a:prstGeom>
          <a:ln w="19050">
            <a:solidFill>
              <a:srgbClr val="03989e"/>
            </a:solidFill>
            <a:prstDash val="lgDashDot"/>
            <a:miter/>
          </a:ln>
        </p:spPr>
      </p:cxnSp>
      <p:sp>
        <p:nvSpPr>
          <p:cNvPr id="645" name="Google Shape;995;p78"/>
          <p:cNvSpPr/>
          <p:nvPr/>
        </p:nvSpPr>
        <p:spPr>
          <a:xfrm>
            <a:off x="1586880" y="4098240"/>
            <a:ext cx="300600" cy="1976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46" name="Google Shape;996;p78"/>
          <p:cNvSpPr/>
          <p:nvPr/>
        </p:nvSpPr>
        <p:spPr>
          <a:xfrm>
            <a:off x="937800" y="4587840"/>
            <a:ext cx="1033200" cy="1976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47" name="Google Shape;997;p78"/>
          <p:cNvSpPr/>
          <p:nvPr/>
        </p:nvSpPr>
        <p:spPr>
          <a:xfrm>
            <a:off x="2018880" y="704160"/>
            <a:ext cx="2278080" cy="5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Cliquez sur le + , puis sur « flasher le QR code »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8" name="Google Shape;998;p78" descr=""/>
          <p:cNvPicPr/>
          <p:nvPr/>
        </p:nvPicPr>
        <p:blipFill>
          <a:blip r:embed="rId3"/>
          <a:srcRect l="86882" t="93903" r="2063" b="550"/>
          <a:stretch/>
        </p:blipFill>
        <p:spPr>
          <a:xfrm>
            <a:off x="3551040" y="777240"/>
            <a:ext cx="168120" cy="186840"/>
          </a:xfrm>
          <a:prstGeom prst="rect">
            <a:avLst/>
          </a:prstGeom>
          <a:ln w="0">
            <a:noFill/>
          </a:ln>
        </p:spPr>
      </p:pic>
      <p:cxnSp>
        <p:nvCxnSpPr>
          <p:cNvPr id="649" name="Google Shape;999;p78"/>
          <p:cNvCxnSpPr/>
          <p:nvPr/>
        </p:nvCxnSpPr>
        <p:spPr>
          <a:xfrm>
            <a:off x="4192920" y="817920"/>
            <a:ext cx="12960" cy="3999600"/>
          </a:xfrm>
          <a:prstGeom prst="straightConnector1">
            <a:avLst/>
          </a:prstGeom>
          <a:ln w="19050">
            <a:solidFill>
              <a:srgbClr val="03989e"/>
            </a:solidFill>
            <a:prstDash val="lgDashDot"/>
            <a:miter/>
          </a:ln>
        </p:spPr>
      </p:cxnSp>
      <p:pic>
        <p:nvPicPr>
          <p:cNvPr id="650" name="Google Shape;1000;p78" descr=""/>
          <p:cNvPicPr/>
          <p:nvPr/>
        </p:nvPicPr>
        <p:blipFill>
          <a:blip r:embed="rId4"/>
          <a:srcRect l="10793" t="10009" r="11276" b="20317"/>
          <a:stretch/>
        </p:blipFill>
        <p:spPr>
          <a:xfrm>
            <a:off x="2269800" y="1264680"/>
            <a:ext cx="1802880" cy="358236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651" name="Google Shape;1001;p78"/>
          <p:cNvSpPr/>
          <p:nvPr/>
        </p:nvSpPr>
        <p:spPr>
          <a:xfrm>
            <a:off x="2336400" y="1873440"/>
            <a:ext cx="1636920" cy="81720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52" name="Google Shape;1002;p78"/>
          <p:cNvSpPr/>
          <p:nvPr/>
        </p:nvSpPr>
        <p:spPr>
          <a:xfrm>
            <a:off x="28080" y="810000"/>
            <a:ext cx="27180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1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3" name="Google Shape;1003;p78"/>
          <p:cNvSpPr/>
          <p:nvPr/>
        </p:nvSpPr>
        <p:spPr>
          <a:xfrm>
            <a:off x="2211480" y="781560"/>
            <a:ext cx="26784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2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4" name="Google Shape;1004;p78"/>
          <p:cNvSpPr/>
          <p:nvPr/>
        </p:nvSpPr>
        <p:spPr>
          <a:xfrm>
            <a:off x="2364480" y="3685680"/>
            <a:ext cx="1670400" cy="753840"/>
          </a:xfrm>
          <a:prstGeom prst="rect">
            <a:avLst/>
          </a:prstGeom>
          <a:noFill/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Flashez le QR code (présent sur votre ordinateur)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" name="Google Shape;1005;p78"/>
          <p:cNvSpPr/>
          <p:nvPr/>
        </p:nvSpPr>
        <p:spPr>
          <a:xfrm>
            <a:off x="2517120" y="3709080"/>
            <a:ext cx="27432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3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6" name="Google Shape;1006;p78" descr=""/>
          <p:cNvPicPr/>
          <p:nvPr/>
        </p:nvPicPr>
        <p:blipFill>
          <a:blip r:embed="rId5"/>
          <a:srcRect l="10955" t="10800" r="11108" b="65018"/>
          <a:stretch/>
        </p:blipFill>
        <p:spPr>
          <a:xfrm>
            <a:off x="4346280" y="2506680"/>
            <a:ext cx="1802880" cy="1242000"/>
          </a:xfrm>
          <a:prstGeom prst="rect">
            <a:avLst/>
          </a:prstGeom>
          <a:ln w="0">
            <a:noFill/>
          </a:ln>
        </p:spPr>
      </p:pic>
      <p:sp>
        <p:nvSpPr>
          <p:cNvPr id="657" name="Google Shape;1007;p78"/>
          <p:cNvSpPr/>
          <p:nvPr/>
        </p:nvSpPr>
        <p:spPr>
          <a:xfrm>
            <a:off x="4394520" y="1699200"/>
            <a:ext cx="1670400" cy="753840"/>
          </a:xfrm>
          <a:prstGeom prst="rect">
            <a:avLst/>
          </a:prstGeom>
          <a:noFill/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Entrez le code que vous avez choisi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8" name="Google Shape;1008;p78"/>
          <p:cNvSpPr/>
          <p:nvPr/>
        </p:nvSpPr>
        <p:spPr>
          <a:xfrm>
            <a:off x="4543200" y="1734840"/>
            <a:ext cx="24660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4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59" name="Google Shape;1009;p78"/>
          <p:cNvCxnSpPr/>
          <p:nvPr/>
        </p:nvCxnSpPr>
        <p:spPr>
          <a:xfrm>
            <a:off x="6348960" y="817920"/>
            <a:ext cx="720" cy="4030560"/>
          </a:xfrm>
          <a:prstGeom prst="straightConnector1">
            <a:avLst/>
          </a:prstGeom>
          <a:ln w="19050">
            <a:solidFill>
              <a:srgbClr val="03989e"/>
            </a:solidFill>
            <a:prstDash val="lgDashDot"/>
            <a:miter/>
          </a:ln>
        </p:spPr>
      </p:cxnSp>
      <p:pic>
        <p:nvPicPr>
          <p:cNvPr id="660" name="Google Shape;1010;p78" descr=""/>
          <p:cNvPicPr/>
          <p:nvPr/>
        </p:nvPicPr>
        <p:blipFill>
          <a:blip r:embed="rId6"/>
          <a:srcRect l="0" t="0" r="640" b="38632"/>
          <a:stretch/>
        </p:blipFill>
        <p:spPr>
          <a:xfrm>
            <a:off x="7127280" y="1904040"/>
            <a:ext cx="1491120" cy="204660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661" name="Google Shape;1011;p78"/>
          <p:cNvSpPr/>
          <p:nvPr/>
        </p:nvSpPr>
        <p:spPr>
          <a:xfrm>
            <a:off x="7040520" y="2626560"/>
            <a:ext cx="1487160" cy="26496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62" name="Google Shape;1012;p78"/>
          <p:cNvSpPr/>
          <p:nvPr/>
        </p:nvSpPr>
        <p:spPr>
          <a:xfrm>
            <a:off x="6760440" y="841320"/>
            <a:ext cx="2167200" cy="982440"/>
          </a:xfrm>
          <a:prstGeom prst="rect">
            <a:avLst/>
          </a:prstGeom>
          <a:noFill/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Cliquez sur votre compte et acceptez d’être automatiquement connecté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3" name="Google Shape;1013;p78"/>
          <p:cNvSpPr/>
          <p:nvPr/>
        </p:nvSpPr>
        <p:spPr>
          <a:xfrm>
            <a:off x="6680880" y="3087720"/>
            <a:ext cx="2233440" cy="753840"/>
          </a:xfrm>
          <a:prstGeom prst="rect">
            <a:avLst/>
          </a:prstGeom>
          <a:solidFill>
            <a:srgbClr val="ffffff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🎉🎉 </a:t>
            </a: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Vous êtes dans l’application Pronote pour votre enfant.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4" name="Google Shape;1014;p78"/>
          <p:cNvSpPr/>
          <p:nvPr/>
        </p:nvSpPr>
        <p:spPr>
          <a:xfrm>
            <a:off x="7040520" y="879120"/>
            <a:ext cx="246600" cy="23580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chemeClr val="lt1"/>
                </a:solidFill>
                <a:latin typeface="Calibri"/>
                <a:ea typeface="Calibri"/>
              </a:rPr>
              <a:t>5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Google Shape;1015;p78"/>
          <p:cNvSpPr/>
          <p:nvPr/>
        </p:nvSpPr>
        <p:spPr>
          <a:xfrm>
            <a:off x="6667560" y="4015080"/>
            <a:ext cx="2233440" cy="75384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500" spc="-1" strike="noStrike">
                <a:solidFill>
                  <a:schemeClr val="dk1"/>
                </a:solidFill>
                <a:latin typeface="Calibri"/>
                <a:ea typeface="Calibri"/>
              </a:rPr>
              <a:t>💡 </a:t>
            </a:r>
            <a:r>
              <a:rPr b="0" lang="fr" sz="1500" spc="-1" strike="noStrike">
                <a:solidFill>
                  <a:schemeClr val="lt1"/>
                </a:solidFill>
                <a:latin typeface="Calibri"/>
                <a:ea typeface="Calibri"/>
              </a:rPr>
              <a:t>Les prochaines fois, vous arrivez directement à l’étape </a:t>
            </a:r>
            <a:endParaRPr b="0" lang="fr-FR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6" name="Google Shape;1016;p78"/>
          <p:cNvSpPr/>
          <p:nvPr/>
        </p:nvSpPr>
        <p:spPr>
          <a:xfrm>
            <a:off x="8084880" y="4515480"/>
            <a:ext cx="246600" cy="23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1100" spc="-1" strike="noStrike">
                <a:solidFill>
                  <a:srgbClr val="03989e"/>
                </a:solidFill>
                <a:latin typeface="Calibri"/>
                <a:ea typeface="Calibri"/>
              </a:rPr>
              <a:t>5</a:t>
            </a:r>
            <a:endParaRPr b="0" lang="fr-FR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628560" y="-7812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Pronote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l’application!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668" name="Google Shape;1025;p79"/>
          <p:cNvCxnSpPr/>
          <p:nvPr/>
        </p:nvCxnSpPr>
        <p:spPr>
          <a:xfrm>
            <a:off x="617040" y="65448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669" name="PlaceHolder 2"/>
          <p:cNvSpPr>
            <a:spLocks noGrp="1"/>
          </p:cNvSpPr>
          <p:nvPr>
            <p:ph type="sldNum" idx="15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F39C369-758D-44AD-8BDE-F007BA73CBFA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56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ftr" idx="15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1" name="Google Shape;1028;p79"/>
          <p:cNvSpPr/>
          <p:nvPr/>
        </p:nvSpPr>
        <p:spPr>
          <a:xfrm>
            <a:off x="2407680" y="626040"/>
            <a:ext cx="431136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Ça ressemble à quoi ?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2" name="Google Shape;1029;p79" descr=""/>
          <p:cNvPicPr/>
          <p:nvPr/>
        </p:nvPicPr>
        <p:blipFill>
          <a:blip r:embed="rId1"/>
          <a:stretch/>
        </p:blipFill>
        <p:spPr>
          <a:xfrm>
            <a:off x="2451600" y="41040"/>
            <a:ext cx="1645560" cy="554760"/>
          </a:xfrm>
          <a:prstGeom prst="rect">
            <a:avLst/>
          </a:prstGeom>
          <a:ln w="0">
            <a:noFill/>
          </a:ln>
        </p:spPr>
      </p:pic>
      <p:pic>
        <p:nvPicPr>
          <p:cNvPr id="673" name="Google Shape;1030;p79" descr=""/>
          <p:cNvPicPr/>
          <p:nvPr/>
        </p:nvPicPr>
        <p:blipFill>
          <a:blip r:embed="rId2"/>
          <a:stretch/>
        </p:blipFill>
        <p:spPr>
          <a:xfrm>
            <a:off x="865440" y="747000"/>
            <a:ext cx="1831320" cy="4073400"/>
          </a:xfrm>
          <a:prstGeom prst="rect">
            <a:avLst/>
          </a:prstGeom>
          <a:ln w="0">
            <a:noFill/>
          </a:ln>
        </p:spPr>
      </p:pic>
      <p:pic>
        <p:nvPicPr>
          <p:cNvPr id="674" name="Google Shape;1031;p79" descr=""/>
          <p:cNvPicPr/>
          <p:nvPr/>
        </p:nvPicPr>
        <p:blipFill>
          <a:blip r:embed="rId3"/>
          <a:stretch/>
        </p:blipFill>
        <p:spPr>
          <a:xfrm>
            <a:off x="6278400" y="747000"/>
            <a:ext cx="1831320" cy="4073400"/>
          </a:xfrm>
          <a:prstGeom prst="rect">
            <a:avLst/>
          </a:prstGeom>
          <a:ln w="9525">
            <a:solidFill>
              <a:srgbClr val="03989e"/>
            </a:solidFill>
            <a:round/>
          </a:ln>
        </p:spPr>
      </p:pic>
      <p:sp>
        <p:nvSpPr>
          <p:cNvPr id="675" name="Google Shape;1032;p79"/>
          <p:cNvSpPr/>
          <p:nvPr/>
        </p:nvSpPr>
        <p:spPr>
          <a:xfrm>
            <a:off x="1236240" y="932400"/>
            <a:ext cx="765720" cy="172440"/>
          </a:xfrm>
          <a:prstGeom prst="rect">
            <a:avLst/>
          </a:prstGeom>
          <a:solidFill>
            <a:srgbClr val="00653d"/>
          </a:solidFill>
          <a:ln w="12700">
            <a:solidFill>
              <a:srgbClr val="00653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800" spc="-1" strike="noStrike">
                <a:solidFill>
                  <a:schemeClr val="lt1"/>
                </a:solidFill>
                <a:latin typeface="Calibri"/>
                <a:ea typeface="Calibri"/>
              </a:rPr>
              <a:t>NOM Prénom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6" name="Google Shape;1033;p79"/>
          <p:cNvSpPr/>
          <p:nvPr/>
        </p:nvSpPr>
        <p:spPr>
          <a:xfrm>
            <a:off x="6677640" y="975960"/>
            <a:ext cx="1089720" cy="172440"/>
          </a:xfrm>
          <a:prstGeom prst="rect">
            <a:avLst/>
          </a:prstGeom>
          <a:solidFill>
            <a:srgbClr val="47484d"/>
          </a:solidFill>
          <a:ln w="12700">
            <a:solidFill>
              <a:srgbClr val="4748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800" spc="-1" strike="noStrike">
                <a:solidFill>
                  <a:schemeClr val="lt1"/>
                </a:solidFill>
                <a:latin typeface="Calibri"/>
                <a:ea typeface="Calibri"/>
              </a:rPr>
              <a:t>NOM Prénom (classe)</a:t>
            </a:r>
            <a:endParaRPr b="0" lang="fr-FR" sz="8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77" name="Google Shape;1034;p79"/>
          <p:cNvCxnSpPr>
            <a:stCxn id="678" idx="6"/>
            <a:endCxn id="679" idx="1"/>
          </p:cNvCxnSpPr>
          <p:nvPr/>
        </p:nvCxnSpPr>
        <p:spPr>
          <a:xfrm>
            <a:off x="2642040" y="1110960"/>
            <a:ext cx="1155960" cy="17316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678" name="Google Shape;1035;p79"/>
          <p:cNvSpPr/>
          <p:nvPr/>
        </p:nvSpPr>
        <p:spPr>
          <a:xfrm>
            <a:off x="2483640" y="1025280"/>
            <a:ext cx="158400" cy="17136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80" name="Google Shape;1037;p79"/>
          <p:cNvSpPr/>
          <p:nvPr/>
        </p:nvSpPr>
        <p:spPr>
          <a:xfrm>
            <a:off x="2298240" y="1023840"/>
            <a:ext cx="158400" cy="1724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cxnSp>
        <p:nvCxnSpPr>
          <p:cNvPr id="681" name="Google Shape;1038;p79"/>
          <p:cNvCxnSpPr>
            <a:stCxn id="680" idx="4"/>
            <a:endCxn id="682" idx="0"/>
          </p:cNvCxnSpPr>
          <p:nvPr/>
        </p:nvCxnSpPr>
        <p:spPr>
          <a:xfrm>
            <a:off x="2377440" y="1182600"/>
            <a:ext cx="1498320" cy="89532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682" name="Google Shape;1039;p79"/>
          <p:cNvSpPr/>
          <p:nvPr/>
        </p:nvSpPr>
        <p:spPr>
          <a:xfrm>
            <a:off x="2776320" y="2077560"/>
            <a:ext cx="2198160" cy="433800"/>
          </a:xfrm>
          <a:prstGeom prst="rect">
            <a:avLst/>
          </a:prstGeom>
          <a:noFill/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revenir à la page d’accueil où que vous soyiez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Google Shape;1040;p79"/>
          <p:cNvSpPr/>
          <p:nvPr/>
        </p:nvSpPr>
        <p:spPr>
          <a:xfrm>
            <a:off x="1236240" y="1110600"/>
            <a:ext cx="614880" cy="172440"/>
          </a:xfrm>
          <a:prstGeom prst="ellipse">
            <a:avLst/>
          </a:prstGeom>
          <a:noFill/>
          <a:ln w="28575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679" name="Google Shape;1036;p79"/>
          <p:cNvSpPr/>
          <p:nvPr/>
        </p:nvSpPr>
        <p:spPr>
          <a:xfrm>
            <a:off x="3797640" y="1067040"/>
            <a:ext cx="1627560" cy="433800"/>
          </a:xfrm>
          <a:prstGeom prst="rect">
            <a:avLst/>
          </a:prstGeom>
          <a:noFill/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200" spc="-1" strike="noStrike">
                <a:solidFill>
                  <a:schemeClr val="dk1"/>
                </a:solidFill>
                <a:latin typeface="Calibri"/>
                <a:ea typeface="Calibri"/>
              </a:rPr>
              <a:t>pour retrouver tous les outils de Pronote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84" name="Google Shape;1041;p79"/>
          <p:cNvCxnSpPr>
            <a:stCxn id="679" idx="3"/>
          </p:cNvCxnSpPr>
          <p:nvPr/>
        </p:nvCxnSpPr>
        <p:spPr>
          <a:xfrm>
            <a:off x="5425200" y="1283760"/>
            <a:ext cx="853920" cy="222480"/>
          </a:xfrm>
          <a:prstGeom prst="straightConnector1">
            <a:avLst/>
          </a:prstGeom>
          <a:ln w="28575">
            <a:solidFill>
              <a:srgbClr val="03989e"/>
            </a:solidFill>
            <a:miter/>
            <a:tailEnd len="med" type="triangle" w="med"/>
          </a:ln>
        </p:spPr>
      </p:cxnSp>
      <p:sp>
        <p:nvSpPr>
          <p:cNvPr id="685" name="Google Shape;1042;p79"/>
          <p:cNvSpPr/>
          <p:nvPr/>
        </p:nvSpPr>
        <p:spPr>
          <a:xfrm>
            <a:off x="6506280" y="977400"/>
            <a:ext cx="170640" cy="170640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ba8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628560" y="788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" sz="2400" spc="-1" strike="noStrike">
                <a:solidFill>
                  <a:schemeClr val="dk1"/>
                </a:solidFill>
                <a:latin typeface="Calibri"/>
                <a:ea typeface="Calibri"/>
              </a:rPr>
              <a:t>Place à la manipulation !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687" name="Google Shape;1051;p80"/>
          <p:cNvCxnSpPr/>
          <p:nvPr/>
        </p:nvCxnSpPr>
        <p:spPr>
          <a:xfrm>
            <a:off x="628560" y="8744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688" name="Google Shape;1052;p80"/>
          <p:cNvSpPr/>
          <p:nvPr/>
        </p:nvSpPr>
        <p:spPr>
          <a:xfrm>
            <a:off x="628560" y="1535040"/>
            <a:ext cx="7886160" cy="28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Créer votre compte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Accéder à Néo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Choisir ses applications favorites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accéder à Pronote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Aller sur le cahier de texte de votre enfant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Configurer l’accès sur votre application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sldNum" idx="15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CE3F47-6C18-437B-A219-2B0860D1A81E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ftr" idx="15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28560" y="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" sz="2400" spc="-1" strike="noStrike">
                <a:solidFill>
                  <a:schemeClr val="dk1"/>
                </a:solidFill>
                <a:latin typeface="Calibri"/>
                <a:ea typeface="Calibri"/>
              </a:rPr>
              <a:t>Synthèse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692" name="Google Shape;1063;p81"/>
          <p:cNvCxnSpPr/>
          <p:nvPr/>
        </p:nvCxnSpPr>
        <p:spPr>
          <a:xfrm>
            <a:off x="628560" y="79560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693" name="PlaceHolder 2"/>
          <p:cNvSpPr>
            <a:spLocks noGrp="1"/>
          </p:cNvSpPr>
          <p:nvPr>
            <p:ph type="sldNum" idx="16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E7B238-002F-4C6B-A413-1DC773FE41D0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58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ftr" idx="16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" name="Google Shape;1066;p81"/>
          <p:cNvSpPr/>
          <p:nvPr/>
        </p:nvSpPr>
        <p:spPr>
          <a:xfrm>
            <a:off x="560160" y="2017800"/>
            <a:ext cx="8023320" cy="1287720"/>
          </a:xfrm>
          <a:prstGeom prst="rect">
            <a:avLst/>
          </a:prstGeom>
          <a:solidFill>
            <a:srgbClr val="03989e"/>
          </a:solidFill>
          <a:ln w="9525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400" spc="-1" strike="noStrike">
                <a:solidFill>
                  <a:schemeClr val="dk1"/>
                </a:solidFill>
                <a:latin typeface="Calibri"/>
                <a:ea typeface="Calibri"/>
              </a:rPr>
              <a:t>💡</a:t>
            </a:r>
            <a:r>
              <a:rPr b="0" lang="fr" sz="14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1" lang="fr" sz="2400" spc="-1" strike="noStrike">
                <a:solidFill>
                  <a:schemeClr val="lt1"/>
                </a:solidFill>
                <a:latin typeface="Calibri"/>
                <a:ea typeface="Calibri"/>
              </a:rPr>
              <a:t>Avez-vous des questions ?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6" name="Google Shape;1083;p78"/>
          <p:cNvCxnSpPr/>
          <p:nvPr/>
        </p:nvCxnSpPr>
        <p:spPr>
          <a:xfrm>
            <a:off x="628560" y="92520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697" name="PlaceHolder 1"/>
          <p:cNvSpPr>
            <a:spLocks noGrp="1"/>
          </p:cNvSpPr>
          <p:nvPr>
            <p:ph type="sldNum" idx="16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1669D3-C489-4140-93DE-B94D951B17E5}" type="slidenum"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58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dt" idx="163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AF7624D-854B-4590-9923-BD91FFA5DFF7}" type="datetime1"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14/08/2024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ftr" idx="16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E-parentalité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Google Shape;1087;p78"/>
          <p:cNvSpPr/>
          <p:nvPr/>
        </p:nvSpPr>
        <p:spPr>
          <a:xfrm>
            <a:off x="3683880" y="109080"/>
            <a:ext cx="243072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b="0" lang="fr-FR" sz="3750" spc="-1" strike="noStrike">
                <a:solidFill>
                  <a:schemeClr val="dk1"/>
                </a:solidFill>
                <a:latin typeface="Courgette"/>
                <a:ea typeface="Courgette"/>
              </a:rPr>
              <a:t>Synthèse</a:t>
            </a:r>
            <a:endParaRPr b="0" lang="fr-FR" sz="3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1" name="Google Shape;1088;p78"/>
          <p:cNvSpPr/>
          <p:nvPr/>
        </p:nvSpPr>
        <p:spPr>
          <a:xfrm>
            <a:off x="985680" y="1095480"/>
            <a:ext cx="7171560" cy="23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chemeClr val="dk1"/>
                </a:solidFill>
                <a:latin typeface="Calibri"/>
                <a:ea typeface="Calibri"/>
              </a:rPr>
              <a:t>Pour retrouver des outils, et liens utiles,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Calibri"/>
              </a:rPr>
              <a:t>Rendez-vous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libri"/>
                <a:ea typeface="Calibri"/>
              </a:rPr>
              <a:t>sur le site des bases du numérique d’intérêt général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chemeClr val="dk1"/>
                </a:solidFill>
                <a:latin typeface="Calibri"/>
                <a:ea typeface="Calibri"/>
              </a:rPr>
              <a:t>«</a:t>
            </a:r>
            <a:r>
              <a:rPr b="0" lang="fr-FR" sz="2400" spc="-1" strike="noStrike">
                <a:solidFill>
                  <a:srgbClr val="004aad"/>
                </a:solidFill>
                <a:latin typeface="Calibri"/>
                <a:ea typeface="Calibri"/>
              </a:rPr>
              <a:t> </a:t>
            </a:r>
            <a:r>
              <a:rPr b="1" lang="fr-FR" sz="2700" spc="-1" strike="noStrike">
                <a:solidFill>
                  <a:srgbClr val="03989e"/>
                </a:solidFill>
                <a:latin typeface="Marianne"/>
                <a:ea typeface="Arial"/>
              </a:rPr>
              <a:t>"Pack rentrée" -&gt; Parentalité numérique </a:t>
            </a:r>
            <a:r>
              <a:rPr b="1" lang="fr-FR" sz="2700" spc="-1" strike="noStrike">
                <a:solidFill>
                  <a:schemeClr val="dk1"/>
                </a:solidFill>
                <a:latin typeface="Marianne"/>
                <a:ea typeface="Arial"/>
              </a:rPr>
              <a:t>»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2" name="Google Shape;1089;p78"/>
          <p:cNvSpPr/>
          <p:nvPr/>
        </p:nvSpPr>
        <p:spPr>
          <a:xfrm>
            <a:off x="857160" y="3106440"/>
            <a:ext cx="7429320" cy="433800"/>
          </a:xfrm>
          <a:prstGeom prst="rect">
            <a:avLst/>
          </a:prstGeom>
          <a:noFill/>
          <a:ln w="19050">
            <a:solidFill>
              <a:srgbClr val="03989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>
                <a:solidFill>
                  <a:schemeClr val="dk1"/>
                </a:solidFill>
                <a:latin typeface="Calibri"/>
                <a:ea typeface="Calibri"/>
              </a:rPr>
              <a:t>👉 </a:t>
            </a:r>
            <a:r>
              <a:rPr b="1" lang="fr-FR" sz="2400" spc="-1" strike="noStrike">
                <a:solidFill>
                  <a:schemeClr val="dk1"/>
                </a:solidFill>
                <a:latin typeface="Calibri"/>
                <a:ea typeface="Calibri"/>
              </a:rPr>
              <a:t>bit.ly/Pack_rentrée-Ressources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Le livret scolaire unique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10" name="Google Shape;177;p29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11" name="Google Shape;178;p29"/>
          <p:cNvSpPr/>
          <p:nvPr/>
        </p:nvSpPr>
        <p:spPr>
          <a:xfrm>
            <a:off x="2001240" y="1598400"/>
            <a:ext cx="5429880" cy="10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indent="-133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Bilans des cycles en cours et précédents : difficultés, acquis et progrès.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Num" idx="5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02B9AD3-EA8B-4EB3-9B7C-B34EDCA834E5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ftr" idx="5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1089;p83"/>
          <p:cNvSpPr/>
          <p:nvPr/>
        </p:nvSpPr>
        <p:spPr>
          <a:xfrm>
            <a:off x="1868040" y="1865520"/>
            <a:ext cx="5407200" cy="1547280"/>
          </a:xfrm>
          <a:prstGeom prst="flowChartAlternateProcess">
            <a:avLst/>
          </a:prstGeom>
          <a:solidFill>
            <a:srgbClr val="03989e"/>
          </a:solidFill>
          <a:ln w="12700">
            <a:solidFill>
              <a:srgbClr val="03989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4100" spc="-1" strike="noStrike">
                <a:solidFill>
                  <a:srgbClr val="03989e"/>
                </a:solidFill>
                <a:latin typeface="Calibri"/>
                <a:ea typeface="Calibri"/>
              </a:rPr>
              <a:t>MERCI</a:t>
            </a:r>
            <a:endParaRPr b="0" lang="fr-FR" sz="41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705" name="Google Shape;1091;p83"/>
          <p:cNvCxnSpPr/>
          <p:nvPr/>
        </p:nvCxnSpPr>
        <p:spPr>
          <a:xfrm>
            <a:off x="628560" y="106956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706" name="PlaceHolder 2"/>
          <p:cNvSpPr>
            <a:spLocks noGrp="1"/>
          </p:cNvSpPr>
          <p:nvPr>
            <p:ph type="sldNum" idx="165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1F03E8D-2591-462A-9D16-8EEE0F079858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60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ftr" idx="166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Google Shape;1094;p83"/>
          <p:cNvSpPr/>
          <p:nvPr/>
        </p:nvSpPr>
        <p:spPr>
          <a:xfrm>
            <a:off x="1868040" y="2402640"/>
            <a:ext cx="5407200" cy="43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" sz="2400" spc="-1" strike="noStrike">
                <a:solidFill>
                  <a:schemeClr val="lt1"/>
                </a:solidFill>
                <a:latin typeface="Calibri"/>
                <a:ea typeface="Calibri"/>
              </a:rPr>
              <a:t>      </a:t>
            </a:r>
            <a:r>
              <a:rPr b="1" lang="fr" sz="2400" spc="-1" strike="noStrike">
                <a:solidFill>
                  <a:schemeClr val="lt1"/>
                </a:solidFill>
                <a:latin typeface="Calibri"/>
                <a:ea typeface="Calibri"/>
              </a:rPr>
              <a:t>Et à très bientôt !</a:t>
            </a:r>
            <a:r>
              <a:rPr b="0" lang="fr" sz="2100" spc="-1" strike="noStrike">
                <a:solidFill>
                  <a:schemeClr val="lt1"/>
                </a:solidFill>
                <a:latin typeface="Calibri"/>
                <a:ea typeface="Calibri"/>
              </a:rPr>
              <a:t>	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09" name="Google Shape;1095;p83"/>
          <p:cNvGrpSpPr/>
          <p:nvPr/>
        </p:nvGrpSpPr>
        <p:grpSpPr>
          <a:xfrm>
            <a:off x="2117160" y="4500720"/>
            <a:ext cx="7723800" cy="337680"/>
            <a:chOff x="2117160" y="4500720"/>
            <a:chExt cx="7723800" cy="337680"/>
          </a:xfrm>
        </p:grpSpPr>
        <p:sp>
          <p:nvSpPr>
            <p:cNvPr id="710" name="Google Shape;1096;p83"/>
            <p:cNvSpPr/>
            <p:nvPr/>
          </p:nvSpPr>
          <p:spPr>
            <a:xfrm>
              <a:off x="2117160" y="4632840"/>
              <a:ext cx="7723800" cy="20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t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" sz="900" spc="-1" strike="noStrike">
                  <a:solidFill>
                    <a:schemeClr val="dk1"/>
                  </a:solidFill>
                  <a:latin typeface="Calibri"/>
                  <a:ea typeface="Calibri"/>
                </a:rPr>
                <a:t>Cet atelier est inspiré de la formation proposée par WeTechCare sur </a:t>
              </a:r>
              <a:endParaRPr b="0" lang="fr-FR" sz="9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711" name="Google Shape;1097;p83" descr=""/>
            <p:cNvPicPr/>
            <p:nvPr/>
          </p:nvPicPr>
          <p:blipFill>
            <a:blip r:embed="rId1"/>
            <a:srcRect l="13612" t="30510" r="15452" b="0"/>
            <a:stretch/>
          </p:blipFill>
          <p:spPr>
            <a:xfrm>
              <a:off x="7599240" y="4500720"/>
              <a:ext cx="1121040" cy="2988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Le livret scolaire unique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15" name="Google Shape;189;p30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16" name="Google Shape;190;p30"/>
          <p:cNvSpPr/>
          <p:nvPr/>
        </p:nvSpPr>
        <p:spPr>
          <a:xfrm>
            <a:off x="2001240" y="1598400"/>
            <a:ext cx="5429880" cy="19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indent="-133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Bilans des cycles en cours et précédents : difficultés, acquis et progrès.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indent="-133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Les attestations obtenues par l'élève.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5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1CE9D8C-13EF-4BCB-838E-763260E2A6FF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ftr" idx="5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28560" y="10224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Le livret scolaire unique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y trouve quoi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20" name="Google Shape;201;p31"/>
          <p:cNvCxnSpPr/>
          <p:nvPr/>
        </p:nvCxnSpPr>
        <p:spPr>
          <a:xfrm>
            <a:off x="628560" y="89784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21" name="Google Shape;202;p31"/>
          <p:cNvSpPr/>
          <p:nvPr/>
        </p:nvSpPr>
        <p:spPr>
          <a:xfrm>
            <a:off x="2001240" y="1598400"/>
            <a:ext cx="5429880" cy="19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indent="-133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Bilans des cycles en cours et précédents : difficultés, acquis et progrès.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indent="-133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Les attestations obtenues par l'élève.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  <a:p>
            <a:pPr indent="-133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 </a:t>
            </a: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Les notes, les appréciations et le bilan global.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60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3F70EE5-124E-427D-AFAB-5BA9F7F160EC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ftr" idx="6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28560" y="-17460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" sz="3000" spc="-1" strike="noStrike">
                <a:solidFill>
                  <a:srgbClr val="03989e"/>
                </a:solidFill>
                <a:latin typeface="Calibri"/>
                <a:ea typeface="Calibri"/>
              </a:rPr>
              <a:t>Le livret scolaire unique</a:t>
            </a:r>
            <a:r>
              <a:rPr b="0" lang="fr" sz="3000" spc="-1" strike="noStrike">
                <a:solidFill>
                  <a:schemeClr val="dk1"/>
                </a:solidFill>
                <a:latin typeface="Calibri"/>
                <a:ea typeface="Calibri"/>
              </a:rPr>
              <a:t>, on le trouve où ?</a:t>
            </a:r>
            <a:endParaRPr b="0" lang="fr-FR" sz="3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25" name="Google Shape;213;p32"/>
          <p:cNvCxnSpPr/>
          <p:nvPr/>
        </p:nvCxnSpPr>
        <p:spPr>
          <a:xfrm>
            <a:off x="628560" y="621000"/>
            <a:ext cx="7887240" cy="720"/>
          </a:xfrm>
          <a:prstGeom prst="straightConnector1">
            <a:avLst/>
          </a:prstGeom>
          <a:ln w="76200">
            <a:solidFill>
              <a:srgbClr val="03989e"/>
            </a:solidFill>
            <a:miter/>
          </a:ln>
        </p:spPr>
      </p:cxnSp>
      <p:sp>
        <p:nvSpPr>
          <p:cNvPr id="126" name="Google Shape;214;p32"/>
          <p:cNvSpPr/>
          <p:nvPr/>
        </p:nvSpPr>
        <p:spPr>
          <a:xfrm>
            <a:off x="1856520" y="722520"/>
            <a:ext cx="5429880" cy="38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2100" spc="-1" strike="noStrike">
                <a:solidFill>
                  <a:schemeClr val="dk1"/>
                </a:solidFill>
                <a:latin typeface="Calibri"/>
                <a:ea typeface="Calibri"/>
              </a:rPr>
              <a:t>Maintenant, on y a accès en ligne !</a:t>
            </a:r>
            <a:endParaRPr b="0" lang="fr-FR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6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F35EB2C-52A8-44FC-9E62-A30C1A7926E5}" type="slidenum">
              <a:rPr b="0" lang="fr" sz="900" spc="-1" strike="noStrike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ftr" idx="6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68400" rIns="68400" tIns="34200" bIns="342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9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900" spc="-1" strike="noStrike">
                <a:solidFill>
                  <a:srgbClr val="888888"/>
                </a:solidFill>
                <a:latin typeface="Calibri"/>
                <a:ea typeface="Calibri"/>
              </a:rPr>
              <a:t>Néo = ENT, tous les chemins mènent à Pronote</a:t>
            </a:r>
            <a:endParaRPr b="0" lang="fr-FR" sz="9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9" name="Google Shape;217;p32"/>
          <p:cNvGrpSpPr/>
          <p:nvPr/>
        </p:nvGrpSpPr>
        <p:grpSpPr>
          <a:xfrm>
            <a:off x="1284840" y="1114920"/>
            <a:ext cx="7229880" cy="3688920"/>
            <a:chOff x="1284840" y="1114920"/>
            <a:chExt cx="7229880" cy="3688920"/>
          </a:xfrm>
        </p:grpSpPr>
        <p:pic>
          <p:nvPicPr>
            <p:cNvPr id="130" name="Google Shape;218;p32" descr=""/>
            <p:cNvPicPr/>
            <p:nvPr/>
          </p:nvPicPr>
          <p:blipFill>
            <a:blip r:embed="rId1"/>
            <a:stretch/>
          </p:blipFill>
          <p:spPr>
            <a:xfrm>
              <a:off x="1284840" y="1160640"/>
              <a:ext cx="6765480" cy="3643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Google Shape;219;p32" descr=""/>
            <p:cNvPicPr/>
            <p:nvPr/>
          </p:nvPicPr>
          <p:blipFill>
            <a:blip r:embed="rId2"/>
            <a:srcRect l="0" t="8091" r="0" b="0"/>
            <a:stretch/>
          </p:blipFill>
          <p:spPr>
            <a:xfrm>
              <a:off x="5593320" y="1114920"/>
              <a:ext cx="2921400" cy="1023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Google Shape;220;p32" descr=""/>
            <p:cNvPicPr/>
            <p:nvPr/>
          </p:nvPicPr>
          <p:blipFill>
            <a:blip r:embed="rId3"/>
            <a:srcRect l="0" t="8444" r="0" b="0"/>
            <a:stretch/>
          </p:blipFill>
          <p:spPr>
            <a:xfrm>
              <a:off x="4800960" y="1114920"/>
              <a:ext cx="2971440" cy="39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Google Shape;221;p32" descr=""/>
            <p:cNvPicPr/>
            <p:nvPr/>
          </p:nvPicPr>
          <p:blipFill>
            <a:blip r:embed="rId4"/>
            <a:srcRect l="721" t="35901" r="30475" b="1260"/>
            <a:stretch/>
          </p:blipFill>
          <p:spPr>
            <a:xfrm>
              <a:off x="5693040" y="1782000"/>
              <a:ext cx="2009880" cy="699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4" name="Google Shape;222;p32"/>
          <p:cNvSpPr/>
          <p:nvPr/>
        </p:nvSpPr>
        <p:spPr>
          <a:xfrm>
            <a:off x="4867560" y="1455840"/>
            <a:ext cx="2835360" cy="281520"/>
          </a:xfrm>
          <a:prstGeom prst="rect">
            <a:avLst/>
          </a:prstGeom>
          <a:noFill/>
          <a:ln w="0">
            <a:solidFill>
              <a:srgbClr val="00b0f0"/>
            </a:solidFill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fr" sz="1400" spc="-1" strike="noStrike">
                <a:solidFill>
                  <a:srgbClr val="03989e"/>
                </a:solidFill>
                <a:latin typeface="Calibri"/>
                <a:ea typeface="Calibri"/>
              </a:rPr>
              <a:t>🌐 </a:t>
            </a:r>
            <a:r>
              <a:rPr b="0" lang="fr" sz="1400" spc="-1" strike="noStrike">
                <a:solidFill>
                  <a:srgbClr val="03989e"/>
                </a:solidFill>
                <a:latin typeface="Calibri"/>
                <a:ea typeface="Calibri"/>
              </a:rPr>
              <a:t>educonnect.education.gouv.fr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Application>Collabora_Office/23.05.13.1$Linux_X86_64 LibreOffice_project/964a4530ffe277dd71d11632561a22cc9679498a</Application>
  <AppVersion>15.0000</AppVersion>
  <Words>3017</Words>
  <Paragraphs>619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>HUBDUSUD_CM1</cp:lastModifiedBy>
  <dcterms:modified xsi:type="dcterms:W3CDTF">2024-08-14T12:46:55Z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Notes">
    <vt:i4>42</vt:i4>
  </property>
  <property fmtid="{D5CDD505-2E9C-101B-9397-08002B2CF9AE}" pid="4" name="PresentationFormat">
    <vt:lpwstr>Affichage à l'écran (16:9)</vt:lpwstr>
  </property>
  <property fmtid="{D5CDD505-2E9C-101B-9397-08002B2CF9AE}" pid="5" name="Slides">
    <vt:i4>60</vt:i4>
  </property>
</Properties>
</file>